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2" r:id="rId5"/>
  </p:sldMasterIdLst>
  <p:notesMasterIdLst>
    <p:notesMasterId r:id="rId31"/>
  </p:notesMasterIdLst>
  <p:sldIdLst>
    <p:sldId id="256"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79" r:id="rId27"/>
    <p:sldId id="280" r:id="rId28"/>
    <p:sldId id="260" r:id="rId29"/>
    <p:sldId id="257" r:id="rId3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27C"/>
    <a:srgbClr val="EC7B2F"/>
    <a:srgbClr val="E2017B"/>
    <a:srgbClr val="FFF000"/>
    <a:srgbClr val="898989"/>
    <a:srgbClr val="EBD219"/>
    <a:srgbClr val="EBD215"/>
    <a:srgbClr val="C5C6C8"/>
    <a:srgbClr val="D6319C"/>
    <a:srgbClr val="C2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E6345-CF66-43A1-AF36-3D60406E060B}" v="32" dt="2023-04-21T09:23:12.47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14" autoAdjust="0"/>
  </p:normalViewPr>
  <p:slideViewPr>
    <p:cSldViewPr snapToGrid="0">
      <p:cViewPr varScale="1">
        <p:scale>
          <a:sx n="92" d="100"/>
          <a:sy n="92" d="100"/>
        </p:scale>
        <p:origin x="1278"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 Haßenpflug" userId="5fc74966-5a33-4415-9dd5-a069bfd9d2c3" providerId="ADAL" clId="{8679D28D-2BE3-41FF-BCFF-32C8E70BDE36}"/>
    <pc:docChg chg="undo custSel addSld delSld modSld sldOrd">
      <pc:chgData name="Christoph Haßenpflug" userId="5fc74966-5a33-4415-9dd5-a069bfd9d2c3" providerId="ADAL" clId="{8679D28D-2BE3-41FF-BCFF-32C8E70BDE36}" dt="2022-09-08T13:21:36.648" v="1470" actId="20577"/>
      <pc:docMkLst>
        <pc:docMk/>
      </pc:docMkLst>
      <pc:sldChg chg="addSp delSp modSp mod">
        <pc:chgData name="Christoph Haßenpflug" userId="5fc74966-5a33-4415-9dd5-a069bfd9d2c3" providerId="ADAL" clId="{8679D28D-2BE3-41FF-BCFF-32C8E70BDE36}" dt="2022-09-08T12:51:08.248" v="926" actId="20577"/>
        <pc:sldMkLst>
          <pc:docMk/>
          <pc:sldMk cId="1350189046" sldId="258"/>
        </pc:sldMkLst>
        <pc:spChg chg="mod">
          <ac:chgData name="Christoph Haßenpflug" userId="5fc74966-5a33-4415-9dd5-a069bfd9d2c3" providerId="ADAL" clId="{8679D28D-2BE3-41FF-BCFF-32C8E70BDE36}" dt="2022-09-08T12:51:08.248" v="926" actId="20577"/>
          <ac:spMkLst>
            <pc:docMk/>
            <pc:sldMk cId="1350189046" sldId="258"/>
            <ac:spMk id="4" creationId="{F5B9D65B-02CC-4826-A734-F404D2B6EFD5}"/>
          </ac:spMkLst>
        </pc:spChg>
        <pc:picChg chg="add del mod">
          <ac:chgData name="Christoph Haßenpflug" userId="5fc74966-5a33-4415-9dd5-a069bfd9d2c3" providerId="ADAL" clId="{8679D28D-2BE3-41FF-BCFF-32C8E70BDE36}" dt="2022-09-08T10:05:01.676" v="685" actId="478"/>
          <ac:picMkLst>
            <pc:docMk/>
            <pc:sldMk cId="1350189046" sldId="258"/>
            <ac:picMk id="5" creationId="{0AF2AA28-2901-3393-6114-B37955068CD1}"/>
          </ac:picMkLst>
        </pc:picChg>
        <pc:picChg chg="add">
          <ac:chgData name="Christoph Haßenpflug" userId="5fc74966-5a33-4415-9dd5-a069bfd9d2c3" providerId="ADAL" clId="{8679D28D-2BE3-41FF-BCFF-32C8E70BDE36}" dt="2022-09-08T12:50:25.551" v="913" actId="22"/>
          <ac:picMkLst>
            <pc:docMk/>
            <pc:sldMk cId="1350189046" sldId="258"/>
            <ac:picMk id="7" creationId="{6EEE9669-D061-75DA-9BAA-34F9E41D8ADF}"/>
          </ac:picMkLst>
        </pc:picChg>
        <pc:picChg chg="add mod">
          <ac:chgData name="Christoph Haßenpflug" userId="5fc74966-5a33-4415-9dd5-a069bfd9d2c3" providerId="ADAL" clId="{8679D28D-2BE3-41FF-BCFF-32C8E70BDE36}" dt="2022-09-08T09:58:30.184" v="666" actId="1076"/>
          <ac:picMkLst>
            <pc:docMk/>
            <pc:sldMk cId="1350189046" sldId="258"/>
            <ac:picMk id="1026" creationId="{5FD9A746-1AB0-77FC-7D2E-9054FA81D6AF}"/>
          </ac:picMkLst>
        </pc:picChg>
      </pc:sldChg>
      <pc:sldChg chg="addSp modSp mod ord">
        <pc:chgData name="Christoph Haßenpflug" userId="5fc74966-5a33-4415-9dd5-a069bfd9d2c3" providerId="ADAL" clId="{8679D28D-2BE3-41FF-BCFF-32C8E70BDE36}" dt="2022-09-08T13:20:30.763" v="1455" actId="20577"/>
        <pc:sldMkLst>
          <pc:docMk/>
          <pc:sldMk cId="1319731394" sldId="259"/>
        </pc:sldMkLst>
        <pc:spChg chg="add mod">
          <ac:chgData name="Christoph Haßenpflug" userId="5fc74966-5a33-4415-9dd5-a069bfd9d2c3" providerId="ADAL" clId="{8679D28D-2BE3-41FF-BCFF-32C8E70BDE36}" dt="2022-09-08T13:20:30.763" v="1455" actId="20577"/>
          <ac:spMkLst>
            <pc:docMk/>
            <pc:sldMk cId="1319731394" sldId="259"/>
            <ac:spMk id="5" creationId="{DFB7A154-350B-68F3-2A6A-217D2885781E}"/>
          </ac:spMkLst>
        </pc:spChg>
        <pc:picChg chg="add mod">
          <ac:chgData name="Christoph Haßenpflug" userId="5fc74966-5a33-4415-9dd5-a069bfd9d2c3" providerId="ADAL" clId="{8679D28D-2BE3-41FF-BCFF-32C8E70BDE36}" dt="2022-09-08T12:50:23.426" v="912" actId="1076"/>
          <ac:picMkLst>
            <pc:docMk/>
            <pc:sldMk cId="1319731394" sldId="259"/>
            <ac:picMk id="7" creationId="{51C21769-4BF9-9FBB-DAF1-14C7FEABC7A3}"/>
          </ac:picMkLst>
        </pc:picChg>
      </pc:sldChg>
      <pc:sldChg chg="addSp modSp mod">
        <pc:chgData name="Christoph Haßenpflug" userId="5fc74966-5a33-4415-9dd5-a069bfd9d2c3" providerId="ADAL" clId="{8679D28D-2BE3-41FF-BCFF-32C8E70BDE36}" dt="2022-09-08T12:50:28.294" v="915" actId="22"/>
        <pc:sldMkLst>
          <pc:docMk/>
          <pc:sldMk cId="2456369211" sldId="260"/>
        </pc:sldMkLst>
        <pc:spChg chg="mod">
          <ac:chgData name="Christoph Haßenpflug" userId="5fc74966-5a33-4415-9dd5-a069bfd9d2c3" providerId="ADAL" clId="{8679D28D-2BE3-41FF-BCFF-32C8E70BDE36}" dt="2022-09-08T09:59:21.149" v="683" actId="20577"/>
          <ac:spMkLst>
            <pc:docMk/>
            <pc:sldMk cId="2456369211" sldId="260"/>
            <ac:spMk id="5" creationId="{1E4F208A-6749-A72D-A7AD-AD6A3D40A7B0}"/>
          </ac:spMkLst>
        </pc:spChg>
        <pc:picChg chg="add">
          <ac:chgData name="Christoph Haßenpflug" userId="5fc74966-5a33-4415-9dd5-a069bfd9d2c3" providerId="ADAL" clId="{8679D28D-2BE3-41FF-BCFF-32C8E70BDE36}" dt="2022-09-08T12:50:28.294" v="915" actId="22"/>
          <ac:picMkLst>
            <pc:docMk/>
            <pc:sldMk cId="2456369211" sldId="260"/>
            <ac:picMk id="3" creationId="{E5117613-4E39-87F0-496D-345B5552EA97}"/>
          </ac:picMkLst>
        </pc:picChg>
      </pc:sldChg>
      <pc:sldChg chg="addSp delSp modSp add mod">
        <pc:chgData name="Christoph Haßenpflug" userId="5fc74966-5a33-4415-9dd5-a069bfd9d2c3" providerId="ADAL" clId="{8679D28D-2BE3-41FF-BCFF-32C8E70BDE36}" dt="2022-09-08T13:19:57.039" v="1452" actId="1076"/>
        <pc:sldMkLst>
          <pc:docMk/>
          <pc:sldMk cId="2268085602" sldId="261"/>
        </pc:sldMkLst>
        <pc:spChg chg="mod">
          <ac:chgData name="Christoph Haßenpflug" userId="5fc74966-5a33-4415-9dd5-a069bfd9d2c3" providerId="ADAL" clId="{8679D28D-2BE3-41FF-BCFF-32C8E70BDE36}" dt="2022-09-08T13:14:53.071" v="1296" actId="1076"/>
          <ac:spMkLst>
            <pc:docMk/>
            <pc:sldMk cId="2268085602" sldId="261"/>
            <ac:spMk id="2" creationId="{A73CC13F-2C6C-44A5-9DB6-E0870B7B4C3B}"/>
          </ac:spMkLst>
        </pc:spChg>
        <pc:spChg chg="mod">
          <ac:chgData name="Christoph Haßenpflug" userId="5fc74966-5a33-4415-9dd5-a069bfd9d2c3" providerId="ADAL" clId="{8679D28D-2BE3-41FF-BCFF-32C8E70BDE36}" dt="2022-09-08T12:51:12.916" v="927"/>
          <ac:spMkLst>
            <pc:docMk/>
            <pc:sldMk cId="2268085602" sldId="261"/>
            <ac:spMk id="4" creationId="{F5B9D65B-02CC-4826-A734-F404D2B6EFD5}"/>
          </ac:spMkLst>
        </pc:spChg>
        <pc:spChg chg="add mod">
          <ac:chgData name="Christoph Haßenpflug" userId="5fc74966-5a33-4415-9dd5-a069bfd9d2c3" providerId="ADAL" clId="{8679D28D-2BE3-41FF-BCFF-32C8E70BDE36}" dt="2022-09-08T13:02:47.415" v="1156" actId="207"/>
          <ac:spMkLst>
            <pc:docMk/>
            <pc:sldMk cId="2268085602" sldId="261"/>
            <ac:spMk id="13" creationId="{C850C871-4DE9-9413-AEA0-FC6ED44A99A6}"/>
          </ac:spMkLst>
        </pc:spChg>
        <pc:spChg chg="add mod">
          <ac:chgData name="Christoph Haßenpflug" userId="5fc74966-5a33-4415-9dd5-a069bfd9d2c3" providerId="ADAL" clId="{8679D28D-2BE3-41FF-BCFF-32C8E70BDE36}" dt="2022-09-08T13:00:35.117" v="1144" actId="1037"/>
          <ac:spMkLst>
            <pc:docMk/>
            <pc:sldMk cId="2268085602" sldId="261"/>
            <ac:spMk id="16" creationId="{D324DB11-6537-97C5-6F7D-B50DE9F5E26A}"/>
          </ac:spMkLst>
        </pc:spChg>
        <pc:spChg chg="add mod">
          <ac:chgData name="Christoph Haßenpflug" userId="5fc74966-5a33-4415-9dd5-a069bfd9d2c3" providerId="ADAL" clId="{8679D28D-2BE3-41FF-BCFF-32C8E70BDE36}" dt="2022-09-08T13:19:39.140" v="1451" actId="207"/>
          <ac:spMkLst>
            <pc:docMk/>
            <pc:sldMk cId="2268085602" sldId="261"/>
            <ac:spMk id="18" creationId="{E49E17BB-E6F6-A6F8-A323-74FA866FB999}"/>
          </ac:spMkLst>
        </pc:spChg>
        <pc:spChg chg="add mod ord">
          <ac:chgData name="Christoph Haßenpflug" userId="5fc74966-5a33-4415-9dd5-a069bfd9d2c3" providerId="ADAL" clId="{8679D28D-2BE3-41FF-BCFF-32C8E70BDE36}" dt="2022-09-08T12:58:42.898" v="1085" actId="20577"/>
          <ac:spMkLst>
            <pc:docMk/>
            <pc:sldMk cId="2268085602" sldId="261"/>
            <ac:spMk id="22" creationId="{558E6A82-5D02-3A0F-7ACE-C5E4819B24B9}"/>
          </ac:spMkLst>
        </pc:spChg>
        <pc:spChg chg="add mod">
          <ac:chgData name="Christoph Haßenpflug" userId="5fc74966-5a33-4415-9dd5-a069bfd9d2c3" providerId="ADAL" clId="{8679D28D-2BE3-41FF-BCFF-32C8E70BDE36}" dt="2022-09-08T13:19:57.039" v="1452" actId="1076"/>
          <ac:spMkLst>
            <pc:docMk/>
            <pc:sldMk cId="2268085602" sldId="261"/>
            <ac:spMk id="23" creationId="{E2AC165D-B6C9-5041-71FE-C73EC654854A}"/>
          </ac:spMkLst>
        </pc:spChg>
        <pc:spChg chg="add del mod">
          <ac:chgData name="Christoph Haßenpflug" userId="5fc74966-5a33-4415-9dd5-a069bfd9d2c3" providerId="ADAL" clId="{8679D28D-2BE3-41FF-BCFF-32C8E70BDE36}" dt="2022-09-08T13:14:56.573" v="1297" actId="478"/>
          <ac:spMkLst>
            <pc:docMk/>
            <pc:sldMk cId="2268085602" sldId="261"/>
            <ac:spMk id="24" creationId="{71D96581-CD5D-AE1C-23F8-B6E43C25129A}"/>
          </ac:spMkLst>
        </pc:spChg>
        <pc:spChg chg="add mod">
          <ac:chgData name="Christoph Haßenpflug" userId="5fc74966-5a33-4415-9dd5-a069bfd9d2c3" providerId="ADAL" clId="{8679D28D-2BE3-41FF-BCFF-32C8E70BDE36}" dt="2022-09-08T13:18:14.218" v="1433" actId="20577"/>
          <ac:spMkLst>
            <pc:docMk/>
            <pc:sldMk cId="2268085602" sldId="261"/>
            <ac:spMk id="28" creationId="{10EE0726-D832-A5C6-755B-36C2FCC0A22D}"/>
          </ac:spMkLst>
        </pc:spChg>
        <pc:graphicFrameChg chg="add mod modGraphic">
          <ac:chgData name="Christoph Haßenpflug" userId="5fc74966-5a33-4415-9dd5-a069bfd9d2c3" providerId="ADAL" clId="{8679D28D-2BE3-41FF-BCFF-32C8E70BDE36}" dt="2022-09-08T13:00:18.260" v="1133" actId="113"/>
          <ac:graphicFrameMkLst>
            <pc:docMk/>
            <pc:sldMk cId="2268085602" sldId="261"/>
            <ac:graphicFrameMk id="20" creationId="{C0805296-F049-556A-5B69-D37B83D51C4C}"/>
          </ac:graphicFrameMkLst>
        </pc:graphicFrameChg>
        <pc:picChg chg="del">
          <ac:chgData name="Christoph Haßenpflug" userId="5fc74966-5a33-4415-9dd5-a069bfd9d2c3" providerId="ADAL" clId="{8679D28D-2BE3-41FF-BCFF-32C8E70BDE36}" dt="2022-09-08T12:50:05.813" v="906" actId="478"/>
          <ac:picMkLst>
            <pc:docMk/>
            <pc:sldMk cId="2268085602" sldId="261"/>
            <ac:picMk id="5" creationId="{0AF2AA28-2901-3393-6114-B37955068CD1}"/>
          </ac:picMkLst>
        </pc:picChg>
        <pc:picChg chg="add del mod">
          <ac:chgData name="Christoph Haßenpflug" userId="5fc74966-5a33-4415-9dd5-a069bfd9d2c3" providerId="ADAL" clId="{8679D28D-2BE3-41FF-BCFF-32C8E70BDE36}" dt="2022-09-08T13:14:56.573" v="1297" actId="478"/>
          <ac:picMkLst>
            <pc:docMk/>
            <pc:sldMk cId="2268085602" sldId="261"/>
            <ac:picMk id="6" creationId="{0643249E-142E-552D-D02E-D593562BE26A}"/>
          </ac:picMkLst>
        </pc:picChg>
        <pc:picChg chg="add">
          <ac:chgData name="Christoph Haßenpflug" userId="5fc74966-5a33-4415-9dd5-a069bfd9d2c3" providerId="ADAL" clId="{8679D28D-2BE3-41FF-BCFF-32C8E70BDE36}" dt="2022-09-08T12:50:26.166" v="914" actId="22"/>
          <ac:picMkLst>
            <pc:docMk/>
            <pc:sldMk cId="2268085602" sldId="261"/>
            <ac:picMk id="8" creationId="{2555E021-E49F-66F0-D328-90E00DA73028}"/>
          </ac:picMkLst>
        </pc:picChg>
        <pc:picChg chg="add mod">
          <ac:chgData name="Christoph Haßenpflug" userId="5fc74966-5a33-4415-9dd5-a069bfd9d2c3" providerId="ADAL" clId="{8679D28D-2BE3-41FF-BCFF-32C8E70BDE36}" dt="2022-09-08T13:00:35.117" v="1144" actId="1037"/>
          <ac:picMkLst>
            <pc:docMk/>
            <pc:sldMk cId="2268085602" sldId="261"/>
            <ac:picMk id="10" creationId="{1CEC60EA-D2C1-763E-FAA6-884A425149AE}"/>
          </ac:picMkLst>
        </pc:picChg>
        <pc:picChg chg="add del">
          <ac:chgData name="Christoph Haßenpflug" userId="5fc74966-5a33-4415-9dd5-a069bfd9d2c3" providerId="ADAL" clId="{8679D28D-2BE3-41FF-BCFF-32C8E70BDE36}" dt="2022-09-08T12:51:55.731" v="933" actId="478"/>
          <ac:picMkLst>
            <pc:docMk/>
            <pc:sldMk cId="2268085602" sldId="261"/>
            <ac:picMk id="12" creationId="{2687F62C-261E-450A-25DD-81FEC96BD649}"/>
          </ac:picMkLst>
        </pc:picChg>
        <pc:picChg chg="add mod">
          <ac:chgData name="Christoph Haßenpflug" userId="5fc74966-5a33-4415-9dd5-a069bfd9d2c3" providerId="ADAL" clId="{8679D28D-2BE3-41FF-BCFF-32C8E70BDE36}" dt="2022-09-08T13:00:35.117" v="1144" actId="1037"/>
          <ac:picMkLst>
            <pc:docMk/>
            <pc:sldMk cId="2268085602" sldId="261"/>
            <ac:picMk id="15" creationId="{C09EF714-0583-6511-9D9D-2B2D39EB51B3}"/>
          </ac:picMkLst>
        </pc:picChg>
        <pc:picChg chg="add mod">
          <ac:chgData name="Christoph Haßenpflug" userId="5fc74966-5a33-4415-9dd5-a069bfd9d2c3" providerId="ADAL" clId="{8679D28D-2BE3-41FF-BCFF-32C8E70BDE36}" dt="2022-09-08T13:15:03.805" v="1302" actId="1076"/>
          <ac:picMkLst>
            <pc:docMk/>
            <pc:sldMk cId="2268085602" sldId="261"/>
            <ac:picMk id="26" creationId="{B433C5B9-3B8A-7AD8-6A5A-3720B9451854}"/>
          </ac:picMkLst>
        </pc:picChg>
        <pc:picChg chg="del">
          <ac:chgData name="Christoph Haßenpflug" userId="5fc74966-5a33-4415-9dd5-a069bfd9d2c3" providerId="ADAL" clId="{8679D28D-2BE3-41FF-BCFF-32C8E70BDE36}" dt="2022-09-08T12:51:24.088" v="928" actId="478"/>
          <ac:picMkLst>
            <pc:docMk/>
            <pc:sldMk cId="2268085602" sldId="261"/>
            <ac:picMk id="1026" creationId="{5FD9A746-1AB0-77FC-7D2E-9054FA81D6AF}"/>
          </ac:picMkLst>
        </pc:picChg>
      </pc:sldChg>
      <pc:sldChg chg="add del">
        <pc:chgData name="Christoph Haßenpflug" userId="5fc74966-5a33-4415-9dd5-a069bfd9d2c3" providerId="ADAL" clId="{8679D28D-2BE3-41FF-BCFF-32C8E70BDE36}" dt="2022-09-08T13:12:11.609" v="1290" actId="2696"/>
        <pc:sldMkLst>
          <pc:docMk/>
          <pc:sldMk cId="527395196" sldId="262"/>
        </pc:sldMkLst>
      </pc:sldChg>
      <pc:sldChg chg="addSp delSp modSp add mod">
        <pc:chgData name="Christoph Haßenpflug" userId="5fc74966-5a33-4415-9dd5-a069bfd9d2c3" providerId="ADAL" clId="{8679D28D-2BE3-41FF-BCFF-32C8E70BDE36}" dt="2022-09-08T13:21:36.648" v="1470" actId="20577"/>
        <pc:sldMkLst>
          <pc:docMk/>
          <pc:sldMk cId="4246719265" sldId="262"/>
        </pc:sldMkLst>
        <pc:spChg chg="add">
          <ac:chgData name="Christoph Haßenpflug" userId="5fc74966-5a33-4415-9dd5-a069bfd9d2c3" providerId="ADAL" clId="{8679D28D-2BE3-41FF-BCFF-32C8E70BDE36}" dt="2022-09-08T13:20:03.298" v="1454" actId="22"/>
          <ac:spMkLst>
            <pc:docMk/>
            <pc:sldMk cId="4246719265" sldId="262"/>
            <ac:spMk id="5" creationId="{FFBB8FE4-FBEE-7A4E-6C51-D46ED9FB11A2}"/>
          </ac:spMkLst>
        </pc:spChg>
        <pc:spChg chg="mod">
          <ac:chgData name="Christoph Haßenpflug" userId="5fc74966-5a33-4415-9dd5-a069bfd9d2c3" providerId="ADAL" clId="{8679D28D-2BE3-41FF-BCFF-32C8E70BDE36}" dt="2022-09-08T13:19:30.888" v="1450" actId="207"/>
          <ac:spMkLst>
            <pc:docMk/>
            <pc:sldMk cId="4246719265" sldId="262"/>
            <ac:spMk id="18" creationId="{E49E17BB-E6F6-A6F8-A323-74FA866FB999}"/>
          </ac:spMkLst>
        </pc:spChg>
        <pc:spChg chg="del">
          <ac:chgData name="Christoph Haßenpflug" userId="5fc74966-5a33-4415-9dd5-a069bfd9d2c3" providerId="ADAL" clId="{8679D28D-2BE3-41FF-BCFF-32C8E70BDE36}" dt="2022-09-08T13:20:03.103" v="1453" actId="478"/>
          <ac:spMkLst>
            <pc:docMk/>
            <pc:sldMk cId="4246719265" sldId="262"/>
            <ac:spMk id="23" creationId="{E2AC165D-B6C9-5041-71FE-C73EC654854A}"/>
          </ac:spMkLst>
        </pc:spChg>
        <pc:spChg chg="mod">
          <ac:chgData name="Christoph Haßenpflug" userId="5fc74966-5a33-4415-9dd5-a069bfd9d2c3" providerId="ADAL" clId="{8679D28D-2BE3-41FF-BCFF-32C8E70BDE36}" dt="2022-09-08T13:21:36.648" v="1470" actId="20577"/>
          <ac:spMkLst>
            <pc:docMk/>
            <pc:sldMk cId="4246719265" sldId="262"/>
            <ac:spMk id="24" creationId="{71D96581-CD5D-AE1C-23F8-B6E43C25129A}"/>
          </ac:spMkLst>
        </pc:spChg>
        <pc:picChg chg="del">
          <ac:chgData name="Christoph Haßenpflug" userId="5fc74966-5a33-4415-9dd5-a069bfd9d2c3" providerId="ADAL" clId="{8679D28D-2BE3-41FF-BCFF-32C8E70BDE36}" dt="2022-09-08T13:17:47.312" v="1400" actId="478"/>
          <ac:picMkLst>
            <pc:docMk/>
            <pc:sldMk cId="4246719265" sldId="262"/>
            <ac:picMk id="26" creationId="{B433C5B9-3B8A-7AD8-6A5A-3720B9451854}"/>
          </ac:picMkLst>
        </pc:picChg>
      </pc:sldChg>
    </pc:docChg>
  </pc:docChgLst>
  <pc:docChgLst>
    <pc:chgData name="Christoph Haßenpflug" userId="5fc74966-5a33-4415-9dd5-a069bfd9d2c3" providerId="ADAL" clId="{D1FD1209-29F4-4ED3-A6DF-FE7820962BB3}"/>
    <pc:docChg chg="undo custSel addSld delSld modSld sldOrd">
      <pc:chgData name="Christoph Haßenpflug" userId="5fc74966-5a33-4415-9dd5-a069bfd9d2c3" providerId="ADAL" clId="{D1FD1209-29F4-4ED3-A6DF-FE7820962BB3}" dt="2022-09-11T21:46:31.102" v="542" actId="20577"/>
      <pc:docMkLst>
        <pc:docMk/>
      </pc:docMkLst>
      <pc:sldChg chg="del mod ord modShow">
        <pc:chgData name="Christoph Haßenpflug" userId="5fc74966-5a33-4415-9dd5-a069bfd9d2c3" providerId="ADAL" clId="{D1FD1209-29F4-4ED3-A6DF-FE7820962BB3}" dt="2022-09-10T20:55:26.815" v="314" actId="2696"/>
        <pc:sldMkLst>
          <pc:docMk/>
          <pc:sldMk cId="1350189046" sldId="258"/>
        </pc:sldMkLst>
      </pc:sldChg>
      <pc:sldChg chg="addSp delSp modSp mod modNotesTx">
        <pc:chgData name="Christoph Haßenpflug" userId="5fc74966-5a33-4415-9dd5-a069bfd9d2c3" providerId="ADAL" clId="{D1FD1209-29F4-4ED3-A6DF-FE7820962BB3}" dt="2022-09-11T21:46:31.102" v="542" actId="20577"/>
        <pc:sldMkLst>
          <pc:docMk/>
          <pc:sldMk cId="1319731394" sldId="259"/>
        </pc:sldMkLst>
        <pc:spChg chg="mod">
          <ac:chgData name="Christoph Haßenpflug" userId="5fc74966-5a33-4415-9dd5-a069bfd9d2c3" providerId="ADAL" clId="{D1FD1209-29F4-4ED3-A6DF-FE7820962BB3}" dt="2022-09-11T21:46:31.102" v="542" actId="20577"/>
          <ac:spMkLst>
            <pc:docMk/>
            <pc:sldMk cId="1319731394" sldId="259"/>
            <ac:spMk id="5" creationId="{DFB7A154-350B-68F3-2A6A-217D2885781E}"/>
          </ac:spMkLst>
        </pc:spChg>
        <pc:spChg chg="add del mod">
          <ac:chgData name="Christoph Haßenpflug" userId="5fc74966-5a33-4415-9dd5-a069bfd9d2c3" providerId="ADAL" clId="{D1FD1209-29F4-4ED3-A6DF-FE7820962BB3}" dt="2022-09-10T20:49:04.204" v="221" actId="478"/>
          <ac:spMkLst>
            <pc:docMk/>
            <pc:sldMk cId="1319731394" sldId="259"/>
            <ac:spMk id="6" creationId="{37C31F60-0FA0-0B3E-60D1-D2D338E4BD7B}"/>
          </ac:spMkLst>
        </pc:spChg>
        <pc:spChg chg="add mod">
          <ac:chgData name="Christoph Haßenpflug" userId="5fc74966-5a33-4415-9dd5-a069bfd9d2c3" providerId="ADAL" clId="{D1FD1209-29F4-4ED3-A6DF-FE7820962BB3}" dt="2022-09-10T20:57:44.205" v="318" actId="313"/>
          <ac:spMkLst>
            <pc:docMk/>
            <pc:sldMk cId="1319731394" sldId="259"/>
            <ac:spMk id="8" creationId="{364FD5E5-CDA7-2485-02BB-9C9A9ED482A8}"/>
          </ac:spMkLst>
        </pc:spChg>
      </pc:sldChg>
      <pc:sldChg chg="del mod modShow">
        <pc:chgData name="Christoph Haßenpflug" userId="5fc74966-5a33-4415-9dd5-a069bfd9d2c3" providerId="ADAL" clId="{D1FD1209-29F4-4ED3-A6DF-FE7820962BB3}" dt="2022-09-10T20:55:26.815" v="314" actId="2696"/>
        <pc:sldMkLst>
          <pc:docMk/>
          <pc:sldMk cId="2456369211" sldId="260"/>
        </pc:sldMkLst>
      </pc:sldChg>
      <pc:sldChg chg="addSp delSp modSp mod">
        <pc:chgData name="Christoph Haßenpflug" userId="5fc74966-5a33-4415-9dd5-a069bfd9d2c3" providerId="ADAL" clId="{D1FD1209-29F4-4ED3-A6DF-FE7820962BB3}" dt="2022-09-11T21:39:22.321" v="491" actId="6549"/>
        <pc:sldMkLst>
          <pc:docMk/>
          <pc:sldMk cId="2268085602" sldId="261"/>
        </pc:sldMkLst>
        <pc:spChg chg="mod">
          <ac:chgData name="Christoph Haßenpflug" userId="5fc74966-5a33-4415-9dd5-a069bfd9d2c3" providerId="ADAL" clId="{D1FD1209-29F4-4ED3-A6DF-FE7820962BB3}" dt="2022-09-10T20:50:37.004" v="295"/>
          <ac:spMkLst>
            <pc:docMk/>
            <pc:sldMk cId="2268085602" sldId="261"/>
            <ac:spMk id="2" creationId="{A73CC13F-2C6C-44A5-9DB6-E0870B7B4C3B}"/>
          </ac:spMkLst>
        </pc:spChg>
        <pc:spChg chg="mod">
          <ac:chgData name="Christoph Haßenpflug" userId="5fc74966-5a33-4415-9dd5-a069bfd9d2c3" providerId="ADAL" clId="{D1FD1209-29F4-4ED3-A6DF-FE7820962BB3}" dt="2022-09-11T21:30:08.095" v="487" actId="1037"/>
          <ac:spMkLst>
            <pc:docMk/>
            <pc:sldMk cId="2268085602" sldId="261"/>
            <ac:spMk id="16" creationId="{D324DB11-6537-97C5-6F7D-B50DE9F5E26A}"/>
          </ac:spMkLst>
        </pc:spChg>
        <pc:spChg chg="del">
          <ac:chgData name="Christoph Haßenpflug" userId="5fc74966-5a33-4415-9dd5-a069bfd9d2c3" providerId="ADAL" clId="{D1FD1209-29F4-4ED3-A6DF-FE7820962BB3}" dt="2022-09-11T21:30:02.520" v="458" actId="478"/>
          <ac:spMkLst>
            <pc:docMk/>
            <pc:sldMk cId="2268085602" sldId="261"/>
            <ac:spMk id="18" creationId="{E49E17BB-E6F6-A6F8-A323-74FA866FB999}"/>
          </ac:spMkLst>
        </pc:spChg>
        <pc:spChg chg="del">
          <ac:chgData name="Christoph Haßenpflug" userId="5fc74966-5a33-4415-9dd5-a069bfd9d2c3" providerId="ADAL" clId="{D1FD1209-29F4-4ED3-A6DF-FE7820962BB3}" dt="2022-09-11T21:30:03.923" v="459" actId="478"/>
          <ac:spMkLst>
            <pc:docMk/>
            <pc:sldMk cId="2268085602" sldId="261"/>
            <ac:spMk id="23" creationId="{E2AC165D-B6C9-5041-71FE-C73EC654854A}"/>
          </ac:spMkLst>
        </pc:spChg>
        <pc:spChg chg="mod">
          <ac:chgData name="Christoph Haßenpflug" userId="5fc74966-5a33-4415-9dd5-a069bfd9d2c3" providerId="ADAL" clId="{D1FD1209-29F4-4ED3-A6DF-FE7820962BB3}" dt="2022-09-11T21:39:22.321" v="491" actId="6549"/>
          <ac:spMkLst>
            <pc:docMk/>
            <pc:sldMk cId="2268085602" sldId="261"/>
            <ac:spMk id="28" creationId="{10EE0726-D832-A5C6-755B-36C2FCC0A22D}"/>
          </ac:spMkLst>
        </pc:spChg>
        <pc:graphicFrameChg chg="modGraphic">
          <ac:chgData name="Christoph Haßenpflug" userId="5fc74966-5a33-4415-9dd5-a069bfd9d2c3" providerId="ADAL" clId="{D1FD1209-29F4-4ED3-A6DF-FE7820962BB3}" dt="2022-09-10T21:11:18.821" v="367" actId="14734"/>
          <ac:graphicFrameMkLst>
            <pc:docMk/>
            <pc:sldMk cId="2268085602" sldId="261"/>
            <ac:graphicFrameMk id="20" creationId="{C0805296-F049-556A-5B69-D37B83D51C4C}"/>
          </ac:graphicFrameMkLst>
        </pc:graphicFrameChg>
        <pc:picChg chg="add mod modCrop">
          <ac:chgData name="Christoph Haßenpflug" userId="5fc74966-5a33-4415-9dd5-a069bfd9d2c3" providerId="ADAL" clId="{D1FD1209-29F4-4ED3-A6DF-FE7820962BB3}" dt="2022-09-10T21:11:25.741" v="387" actId="1038"/>
          <ac:picMkLst>
            <pc:docMk/>
            <pc:sldMk cId="2268085602" sldId="261"/>
            <ac:picMk id="5" creationId="{E7B22D67-0B93-FEF9-37AE-8763C489B785}"/>
          </ac:picMkLst>
        </pc:picChg>
        <pc:picChg chg="add mod">
          <ac:chgData name="Christoph Haßenpflug" userId="5fc74966-5a33-4415-9dd5-a069bfd9d2c3" providerId="ADAL" clId="{D1FD1209-29F4-4ED3-A6DF-FE7820962BB3}" dt="2022-09-10T21:11:25.741" v="387" actId="1038"/>
          <ac:picMkLst>
            <pc:docMk/>
            <pc:sldMk cId="2268085602" sldId="261"/>
            <ac:picMk id="7" creationId="{28940EA6-7358-B4E8-20B9-F5061402813C}"/>
          </ac:picMkLst>
        </pc:picChg>
        <pc:picChg chg="mod">
          <ac:chgData name="Christoph Haßenpflug" userId="5fc74966-5a33-4415-9dd5-a069bfd9d2c3" providerId="ADAL" clId="{D1FD1209-29F4-4ED3-A6DF-FE7820962BB3}" dt="2022-09-11T21:30:08.095" v="487" actId="1037"/>
          <ac:picMkLst>
            <pc:docMk/>
            <pc:sldMk cId="2268085602" sldId="261"/>
            <ac:picMk id="10" creationId="{1CEC60EA-D2C1-763E-FAA6-884A425149AE}"/>
          </ac:picMkLst>
        </pc:picChg>
        <pc:picChg chg="add mod">
          <ac:chgData name="Christoph Haßenpflug" userId="5fc74966-5a33-4415-9dd5-a069bfd9d2c3" providerId="ADAL" clId="{D1FD1209-29F4-4ED3-A6DF-FE7820962BB3}" dt="2022-09-10T21:11:25.741" v="387" actId="1038"/>
          <ac:picMkLst>
            <pc:docMk/>
            <pc:sldMk cId="2268085602" sldId="261"/>
            <ac:picMk id="11" creationId="{CF5C8E0E-5019-BF05-BA57-830796FD1736}"/>
          </ac:picMkLst>
        </pc:picChg>
        <pc:picChg chg="add mod">
          <ac:chgData name="Christoph Haßenpflug" userId="5fc74966-5a33-4415-9dd5-a069bfd9d2c3" providerId="ADAL" clId="{D1FD1209-29F4-4ED3-A6DF-FE7820962BB3}" dt="2022-09-10T21:11:25.741" v="387" actId="1038"/>
          <ac:picMkLst>
            <pc:docMk/>
            <pc:sldMk cId="2268085602" sldId="261"/>
            <ac:picMk id="14" creationId="{F32AFD3A-DD6F-911C-A7FF-F1A56ED2C86A}"/>
          </ac:picMkLst>
        </pc:picChg>
        <pc:picChg chg="del">
          <ac:chgData name="Christoph Haßenpflug" userId="5fc74966-5a33-4415-9dd5-a069bfd9d2c3" providerId="ADAL" clId="{D1FD1209-29F4-4ED3-A6DF-FE7820962BB3}" dt="2022-09-11T21:30:00.599" v="457" actId="478"/>
          <ac:picMkLst>
            <pc:docMk/>
            <pc:sldMk cId="2268085602" sldId="261"/>
            <ac:picMk id="15" creationId="{C09EF714-0583-6511-9D9D-2B2D39EB51B3}"/>
          </ac:picMkLst>
        </pc:picChg>
        <pc:picChg chg="add mod">
          <ac:chgData name="Christoph Haßenpflug" userId="5fc74966-5a33-4415-9dd5-a069bfd9d2c3" providerId="ADAL" clId="{D1FD1209-29F4-4ED3-A6DF-FE7820962BB3}" dt="2022-09-10T21:15:58.371" v="396" actId="1037"/>
          <ac:picMkLst>
            <pc:docMk/>
            <pc:sldMk cId="2268085602" sldId="261"/>
            <ac:picMk id="17" creationId="{F5810CEF-A354-9E43-0407-57944235B439}"/>
          </ac:picMkLst>
        </pc:picChg>
      </pc:sldChg>
      <pc:sldChg chg="addSp delSp modSp mod">
        <pc:chgData name="Christoph Haßenpflug" userId="5fc74966-5a33-4415-9dd5-a069bfd9d2c3" providerId="ADAL" clId="{D1FD1209-29F4-4ED3-A6DF-FE7820962BB3}" dt="2022-09-11T21:25:01.470" v="432" actId="20577"/>
        <pc:sldMkLst>
          <pc:docMk/>
          <pc:sldMk cId="4246719265" sldId="262"/>
        </pc:sldMkLst>
        <pc:spChg chg="mod">
          <ac:chgData name="Christoph Haßenpflug" userId="5fc74966-5a33-4415-9dd5-a069bfd9d2c3" providerId="ADAL" clId="{D1FD1209-29F4-4ED3-A6DF-FE7820962BB3}" dt="2022-09-10T20:50:56.976" v="302"/>
          <ac:spMkLst>
            <pc:docMk/>
            <pc:sldMk cId="4246719265" sldId="262"/>
            <ac:spMk id="2" creationId="{A73CC13F-2C6C-44A5-9DB6-E0870B7B4C3B}"/>
          </ac:spMkLst>
        </pc:spChg>
        <pc:spChg chg="add mod">
          <ac:chgData name="Christoph Haßenpflug" userId="5fc74966-5a33-4415-9dd5-a069bfd9d2c3" providerId="ADAL" clId="{D1FD1209-29F4-4ED3-A6DF-FE7820962BB3}" dt="2022-09-10T20:42:41.702" v="12"/>
          <ac:spMkLst>
            <pc:docMk/>
            <pc:sldMk cId="4246719265" sldId="262"/>
            <ac:spMk id="3" creationId="{DF2A31B6-5B89-6AE2-2F7C-746EBDFB3C0B}"/>
          </ac:spMkLst>
        </pc:spChg>
        <pc:spChg chg="del">
          <ac:chgData name="Christoph Haßenpflug" userId="5fc74966-5a33-4415-9dd5-a069bfd9d2c3" providerId="ADAL" clId="{D1FD1209-29F4-4ED3-A6DF-FE7820962BB3}" dt="2022-09-10T20:42:41.423" v="11" actId="478"/>
          <ac:spMkLst>
            <pc:docMk/>
            <pc:sldMk cId="4246719265" sldId="262"/>
            <ac:spMk id="16" creationId="{D324DB11-6537-97C5-6F7D-B50DE9F5E26A}"/>
          </ac:spMkLst>
        </pc:spChg>
        <pc:spChg chg="mod">
          <ac:chgData name="Christoph Haßenpflug" userId="5fc74966-5a33-4415-9dd5-a069bfd9d2c3" providerId="ADAL" clId="{D1FD1209-29F4-4ED3-A6DF-FE7820962BB3}" dt="2022-09-11T21:25:01.470" v="432" actId="20577"/>
          <ac:spMkLst>
            <pc:docMk/>
            <pc:sldMk cId="4246719265" sldId="262"/>
            <ac:spMk id="24" creationId="{71D96581-CD5D-AE1C-23F8-B6E43C25129A}"/>
          </ac:spMkLst>
        </pc:spChg>
        <pc:graphicFrameChg chg="add mod">
          <ac:chgData name="Christoph Haßenpflug" userId="5fc74966-5a33-4415-9dd5-a069bfd9d2c3" providerId="ADAL" clId="{D1FD1209-29F4-4ED3-A6DF-FE7820962BB3}" dt="2022-09-10T21:11:43.083" v="389"/>
          <ac:graphicFrameMkLst>
            <pc:docMk/>
            <pc:sldMk cId="4246719265" sldId="262"/>
            <ac:graphicFrameMk id="11" creationId="{88C24B38-9094-7786-4B7B-3EE09979B4F4}"/>
          </ac:graphicFrameMkLst>
        </pc:graphicFrameChg>
        <pc:graphicFrameChg chg="del">
          <ac:chgData name="Christoph Haßenpflug" userId="5fc74966-5a33-4415-9dd5-a069bfd9d2c3" providerId="ADAL" clId="{D1FD1209-29F4-4ED3-A6DF-FE7820962BB3}" dt="2022-09-10T21:11:42.719" v="388" actId="478"/>
          <ac:graphicFrameMkLst>
            <pc:docMk/>
            <pc:sldMk cId="4246719265" sldId="262"/>
            <ac:graphicFrameMk id="20" creationId="{C0805296-F049-556A-5B69-D37B83D51C4C}"/>
          </ac:graphicFrameMkLst>
        </pc:graphicFrameChg>
        <pc:picChg chg="mod">
          <ac:chgData name="Christoph Haßenpflug" userId="5fc74966-5a33-4415-9dd5-a069bfd9d2c3" providerId="ADAL" clId="{D1FD1209-29F4-4ED3-A6DF-FE7820962BB3}" dt="2022-09-11T21:24:55.513" v="422" actId="14100"/>
          <ac:picMkLst>
            <pc:docMk/>
            <pc:sldMk cId="4246719265" sldId="262"/>
            <ac:picMk id="6" creationId="{0643249E-142E-552D-D02E-D593562BE26A}"/>
          </ac:picMkLst>
        </pc:picChg>
        <pc:picChg chg="add del">
          <ac:chgData name="Christoph Haßenpflug" userId="5fc74966-5a33-4415-9dd5-a069bfd9d2c3" providerId="ADAL" clId="{D1FD1209-29F4-4ED3-A6DF-FE7820962BB3}" dt="2022-09-10T20:50:53.230" v="299" actId="22"/>
          <ac:picMkLst>
            <pc:docMk/>
            <pc:sldMk cId="4246719265" sldId="262"/>
            <ac:picMk id="9" creationId="{372098FC-C880-34BB-4D8D-838FC22D12CD}"/>
          </ac:picMkLst>
        </pc:picChg>
        <pc:picChg chg="add mod">
          <ac:chgData name="Christoph Haßenpflug" userId="5fc74966-5a33-4415-9dd5-a069bfd9d2c3" providerId="ADAL" clId="{D1FD1209-29F4-4ED3-A6DF-FE7820962BB3}" dt="2022-09-10T21:11:43.083" v="389"/>
          <ac:picMkLst>
            <pc:docMk/>
            <pc:sldMk cId="4246719265" sldId="262"/>
            <ac:picMk id="12" creationId="{6A95DAFA-A1D0-B08C-3EDD-A932FBFB58CB}"/>
          </ac:picMkLst>
        </pc:picChg>
        <pc:picChg chg="add mod">
          <ac:chgData name="Christoph Haßenpflug" userId="5fc74966-5a33-4415-9dd5-a069bfd9d2c3" providerId="ADAL" clId="{D1FD1209-29F4-4ED3-A6DF-FE7820962BB3}" dt="2022-09-10T21:11:43.083" v="389"/>
          <ac:picMkLst>
            <pc:docMk/>
            <pc:sldMk cId="4246719265" sldId="262"/>
            <ac:picMk id="14" creationId="{C61E5E97-D267-68F6-4DEC-7C0CF9861A6A}"/>
          </ac:picMkLst>
        </pc:picChg>
        <pc:picChg chg="add mod">
          <ac:chgData name="Christoph Haßenpflug" userId="5fc74966-5a33-4415-9dd5-a069bfd9d2c3" providerId="ADAL" clId="{D1FD1209-29F4-4ED3-A6DF-FE7820962BB3}" dt="2022-09-10T21:11:43.083" v="389"/>
          <ac:picMkLst>
            <pc:docMk/>
            <pc:sldMk cId="4246719265" sldId="262"/>
            <ac:picMk id="17" creationId="{D5158CD7-3168-5B9E-C4A8-761346025594}"/>
          </ac:picMkLst>
        </pc:picChg>
        <pc:picChg chg="add mod">
          <ac:chgData name="Christoph Haßenpflug" userId="5fc74966-5a33-4415-9dd5-a069bfd9d2c3" providerId="ADAL" clId="{D1FD1209-29F4-4ED3-A6DF-FE7820962BB3}" dt="2022-09-10T21:11:43.083" v="389"/>
          <ac:picMkLst>
            <pc:docMk/>
            <pc:sldMk cId="4246719265" sldId="262"/>
            <ac:picMk id="19" creationId="{F99E9485-1F0B-3D7D-1A77-6C4804BACC5F}"/>
          </ac:picMkLst>
        </pc:picChg>
      </pc:sldChg>
      <pc:sldChg chg="addSp delSp modSp add mod">
        <pc:chgData name="Christoph Haßenpflug" userId="5fc74966-5a33-4415-9dd5-a069bfd9d2c3" providerId="ADAL" clId="{D1FD1209-29F4-4ED3-A6DF-FE7820962BB3}" dt="2022-09-11T21:25:17.692" v="436"/>
        <pc:sldMkLst>
          <pc:docMk/>
          <pc:sldMk cId="4038427792" sldId="263"/>
        </pc:sldMkLst>
        <pc:spChg chg="mod">
          <ac:chgData name="Christoph Haßenpflug" userId="5fc74966-5a33-4415-9dd5-a069bfd9d2c3" providerId="ADAL" clId="{D1FD1209-29F4-4ED3-A6DF-FE7820962BB3}" dt="2022-09-10T21:04:36.190" v="319"/>
          <ac:spMkLst>
            <pc:docMk/>
            <pc:sldMk cId="4038427792" sldId="263"/>
            <ac:spMk id="2" creationId="{A73CC13F-2C6C-44A5-9DB6-E0870B7B4C3B}"/>
          </ac:spMkLst>
        </pc:spChg>
        <pc:spChg chg="del">
          <ac:chgData name="Christoph Haßenpflug" userId="5fc74966-5a33-4415-9dd5-a069bfd9d2c3" providerId="ADAL" clId="{D1FD1209-29F4-4ED3-A6DF-FE7820962BB3}" dt="2022-09-10T20:53:06.715" v="304" actId="478"/>
          <ac:spMkLst>
            <pc:docMk/>
            <pc:sldMk cId="4038427792" sldId="263"/>
            <ac:spMk id="3" creationId="{DF2A31B6-5B89-6AE2-2F7C-746EBDFB3C0B}"/>
          </ac:spMkLst>
        </pc:spChg>
        <pc:spChg chg="add mod">
          <ac:chgData name="Christoph Haßenpflug" userId="5fc74966-5a33-4415-9dd5-a069bfd9d2c3" providerId="ADAL" clId="{D1FD1209-29F4-4ED3-A6DF-FE7820962BB3}" dt="2022-09-11T21:25:17.692" v="436"/>
          <ac:spMkLst>
            <pc:docMk/>
            <pc:sldMk cId="4038427792" sldId="263"/>
            <ac:spMk id="5" creationId="{7B504809-4350-F5C2-A839-9B699608B1F6}"/>
          </ac:spMkLst>
        </pc:spChg>
        <pc:spChg chg="del">
          <ac:chgData name="Christoph Haßenpflug" userId="5fc74966-5a33-4415-9dd5-a069bfd9d2c3" providerId="ADAL" clId="{D1FD1209-29F4-4ED3-A6DF-FE7820962BB3}" dt="2022-09-10T20:53:06.715" v="304" actId="478"/>
          <ac:spMkLst>
            <pc:docMk/>
            <pc:sldMk cId="4038427792" sldId="263"/>
            <ac:spMk id="5" creationId="{FFBB8FE4-FBEE-7A4E-6C51-D46ED9FB11A2}"/>
          </ac:spMkLst>
        </pc:spChg>
        <pc:spChg chg="del">
          <ac:chgData name="Christoph Haßenpflug" userId="5fc74966-5a33-4415-9dd5-a069bfd9d2c3" providerId="ADAL" clId="{D1FD1209-29F4-4ED3-A6DF-FE7820962BB3}" dt="2022-09-10T20:53:06.715" v="304" actId="478"/>
          <ac:spMkLst>
            <pc:docMk/>
            <pc:sldMk cId="4038427792" sldId="263"/>
            <ac:spMk id="13" creationId="{C850C871-4DE9-9413-AEA0-FC6ED44A99A6}"/>
          </ac:spMkLst>
        </pc:spChg>
        <pc:spChg chg="del">
          <ac:chgData name="Christoph Haßenpflug" userId="5fc74966-5a33-4415-9dd5-a069bfd9d2c3" providerId="ADAL" clId="{D1FD1209-29F4-4ED3-A6DF-FE7820962BB3}" dt="2022-09-10T20:53:06.715" v="304" actId="478"/>
          <ac:spMkLst>
            <pc:docMk/>
            <pc:sldMk cId="4038427792" sldId="263"/>
            <ac:spMk id="18" creationId="{E49E17BB-E6F6-A6F8-A323-74FA866FB999}"/>
          </ac:spMkLst>
        </pc:spChg>
        <pc:spChg chg="del">
          <ac:chgData name="Christoph Haßenpflug" userId="5fc74966-5a33-4415-9dd5-a069bfd9d2c3" providerId="ADAL" clId="{D1FD1209-29F4-4ED3-A6DF-FE7820962BB3}" dt="2022-09-10T20:53:06.715" v="304" actId="478"/>
          <ac:spMkLst>
            <pc:docMk/>
            <pc:sldMk cId="4038427792" sldId="263"/>
            <ac:spMk id="22" creationId="{558E6A82-5D02-3A0F-7ACE-C5E4819B24B9}"/>
          </ac:spMkLst>
        </pc:spChg>
        <pc:spChg chg="del">
          <ac:chgData name="Christoph Haßenpflug" userId="5fc74966-5a33-4415-9dd5-a069bfd9d2c3" providerId="ADAL" clId="{D1FD1209-29F4-4ED3-A6DF-FE7820962BB3}" dt="2022-09-11T21:25:12.986" v="435" actId="478"/>
          <ac:spMkLst>
            <pc:docMk/>
            <pc:sldMk cId="4038427792" sldId="263"/>
            <ac:spMk id="24" creationId="{71D96581-CD5D-AE1C-23F8-B6E43C25129A}"/>
          </ac:spMkLst>
        </pc:spChg>
        <pc:graphicFrameChg chg="add mod">
          <ac:chgData name="Christoph Haßenpflug" userId="5fc74966-5a33-4415-9dd5-a069bfd9d2c3" providerId="ADAL" clId="{D1FD1209-29F4-4ED3-A6DF-FE7820962BB3}" dt="2022-09-10T20:57:32.914" v="317" actId="14100"/>
          <ac:graphicFrameMkLst>
            <pc:docMk/>
            <pc:sldMk cId="4038427792" sldId="263"/>
            <ac:graphicFrameMk id="7" creationId="{F7383ED7-D349-2059-7407-29CA347BA9E4}"/>
          </ac:graphicFrameMkLst>
        </pc:graphicFrameChg>
        <pc:graphicFrameChg chg="del">
          <ac:chgData name="Christoph Haßenpflug" userId="5fc74966-5a33-4415-9dd5-a069bfd9d2c3" providerId="ADAL" clId="{D1FD1209-29F4-4ED3-A6DF-FE7820962BB3}" dt="2022-09-10T20:53:06.715" v="304" actId="478"/>
          <ac:graphicFrameMkLst>
            <pc:docMk/>
            <pc:sldMk cId="4038427792" sldId="263"/>
            <ac:graphicFrameMk id="20" creationId="{C0805296-F049-556A-5B69-D37B83D51C4C}"/>
          </ac:graphicFrameMkLst>
        </pc:graphicFrameChg>
        <pc:picChg chg="add mod">
          <ac:chgData name="Christoph Haßenpflug" userId="5fc74966-5a33-4415-9dd5-a069bfd9d2c3" providerId="ADAL" clId="{D1FD1209-29F4-4ED3-A6DF-FE7820962BB3}" dt="2022-09-11T21:25:10.414" v="434"/>
          <ac:picMkLst>
            <pc:docMk/>
            <pc:sldMk cId="4038427792" sldId="263"/>
            <ac:picMk id="3" creationId="{E9284348-5DEA-3764-304D-6D563FB52F0B}"/>
          </ac:picMkLst>
        </pc:picChg>
        <pc:picChg chg="del">
          <ac:chgData name="Christoph Haßenpflug" userId="5fc74966-5a33-4415-9dd5-a069bfd9d2c3" providerId="ADAL" clId="{D1FD1209-29F4-4ED3-A6DF-FE7820962BB3}" dt="2022-09-11T21:25:10.184" v="433" actId="478"/>
          <ac:picMkLst>
            <pc:docMk/>
            <pc:sldMk cId="4038427792" sldId="263"/>
            <ac:picMk id="6" creationId="{0643249E-142E-552D-D02E-D593562BE26A}"/>
          </ac:picMkLst>
        </pc:picChg>
        <pc:picChg chg="del">
          <ac:chgData name="Christoph Haßenpflug" userId="5fc74966-5a33-4415-9dd5-a069bfd9d2c3" providerId="ADAL" clId="{D1FD1209-29F4-4ED3-A6DF-FE7820962BB3}" dt="2022-09-10T20:53:06.715" v="304" actId="478"/>
          <ac:picMkLst>
            <pc:docMk/>
            <pc:sldMk cId="4038427792" sldId="263"/>
            <ac:picMk id="10" creationId="{1CEC60EA-D2C1-763E-FAA6-884A425149AE}"/>
          </ac:picMkLst>
        </pc:picChg>
        <pc:picChg chg="del">
          <ac:chgData name="Christoph Haßenpflug" userId="5fc74966-5a33-4415-9dd5-a069bfd9d2c3" providerId="ADAL" clId="{D1FD1209-29F4-4ED3-A6DF-FE7820962BB3}" dt="2022-09-10T20:53:06.715" v="304" actId="478"/>
          <ac:picMkLst>
            <pc:docMk/>
            <pc:sldMk cId="4038427792" sldId="263"/>
            <ac:picMk id="15" creationId="{C09EF714-0583-6511-9D9D-2B2D39EB51B3}"/>
          </ac:picMkLst>
        </pc:picChg>
      </pc:sldChg>
    </pc:docChg>
  </pc:docChgLst>
  <pc:docChgLst>
    <pc:chgData name="Christoph Haßenpflug" userId="S::chh@blumeelektronik.onmicrosoft.com::5fc74966-5a33-4415-9dd5-a069bfd9d2c3" providerId="AD" clId="Web-{D098AAF2-D739-45A0-918C-33F082BDE57F}"/>
    <pc:docChg chg="modSld">
      <pc:chgData name="Christoph Haßenpflug" userId="S::chh@blumeelektronik.onmicrosoft.com::5fc74966-5a33-4415-9dd5-a069bfd9d2c3" providerId="AD" clId="Web-{D098AAF2-D739-45A0-918C-33F082BDE57F}" dt="2022-09-08T09:50:28.723" v="33" actId="20577"/>
      <pc:docMkLst>
        <pc:docMk/>
      </pc:docMkLst>
      <pc:sldChg chg="modSp">
        <pc:chgData name="Christoph Haßenpflug" userId="S::chh@blumeelektronik.onmicrosoft.com::5fc74966-5a33-4415-9dd5-a069bfd9d2c3" providerId="AD" clId="Web-{D098AAF2-D739-45A0-918C-33F082BDE57F}" dt="2022-09-08T09:50:28.723" v="33" actId="20577"/>
        <pc:sldMkLst>
          <pc:docMk/>
          <pc:sldMk cId="1319731394" sldId="259"/>
        </pc:sldMkLst>
        <pc:spChg chg="mod">
          <ac:chgData name="Christoph Haßenpflug" userId="S::chh@blumeelektronik.onmicrosoft.com::5fc74966-5a33-4415-9dd5-a069bfd9d2c3" providerId="AD" clId="Web-{D098AAF2-D739-45A0-918C-33F082BDE57F}" dt="2022-09-08T09:50:28.723" v="33" actId="20577"/>
          <ac:spMkLst>
            <pc:docMk/>
            <pc:sldMk cId="1319731394" sldId="259"/>
            <ac:spMk id="5" creationId="{DFB7A154-350B-68F3-2A6A-217D2885781E}"/>
          </ac:spMkLst>
        </pc:spChg>
      </pc:sldChg>
    </pc:docChg>
  </pc:docChgLst>
  <pc:docChgLst>
    <pc:chgData name="Eric Kielhorn" userId="67da5af3-53c1-4876-8244-114ba99202a6" providerId="ADAL" clId="{085E6345-CF66-43A1-AF36-3D60406E060B}"/>
    <pc:docChg chg="undo custSel addSld delSld modSld">
      <pc:chgData name="Eric Kielhorn" userId="67da5af3-53c1-4876-8244-114ba99202a6" providerId="ADAL" clId="{085E6345-CF66-43A1-AF36-3D60406E060B}" dt="2023-04-21T09:24:22.381" v="980" actId="20577"/>
      <pc:docMkLst>
        <pc:docMk/>
      </pc:docMkLst>
      <pc:sldChg chg="addSp delSp modSp mod">
        <pc:chgData name="Eric Kielhorn" userId="67da5af3-53c1-4876-8244-114ba99202a6" providerId="ADAL" clId="{085E6345-CF66-43A1-AF36-3D60406E060B}" dt="2023-04-21T09:22:59.284" v="976" actId="1076"/>
        <pc:sldMkLst>
          <pc:docMk/>
          <pc:sldMk cId="3631325945" sldId="256"/>
        </pc:sldMkLst>
        <pc:spChg chg="mod">
          <ac:chgData name="Eric Kielhorn" userId="67da5af3-53c1-4876-8244-114ba99202a6" providerId="ADAL" clId="{085E6345-CF66-43A1-AF36-3D60406E060B}" dt="2023-04-21T09:22:55.167" v="975" actId="1076"/>
          <ac:spMkLst>
            <pc:docMk/>
            <pc:sldMk cId="3631325945" sldId="256"/>
            <ac:spMk id="2" creationId="{1ED12214-CFCF-4830-BF09-0007B0C09528}"/>
          </ac:spMkLst>
        </pc:spChg>
        <pc:spChg chg="mod">
          <ac:chgData name="Eric Kielhorn" userId="67da5af3-53c1-4876-8244-114ba99202a6" providerId="ADAL" clId="{085E6345-CF66-43A1-AF36-3D60406E060B}" dt="2023-04-20T14:32:25.077" v="49" actId="20577"/>
          <ac:spMkLst>
            <pc:docMk/>
            <pc:sldMk cId="3631325945" sldId="256"/>
            <ac:spMk id="3" creationId="{7031706F-AB8E-43A7-BD98-03FF87D0EA9A}"/>
          </ac:spMkLst>
        </pc:spChg>
        <pc:spChg chg="del mod">
          <ac:chgData name="Eric Kielhorn" userId="67da5af3-53c1-4876-8244-114ba99202a6" providerId="ADAL" clId="{085E6345-CF66-43A1-AF36-3D60406E060B}" dt="2023-04-21T09:22:03.099" v="960" actId="478"/>
          <ac:spMkLst>
            <pc:docMk/>
            <pc:sldMk cId="3631325945" sldId="256"/>
            <ac:spMk id="4" creationId="{DE5664F4-6C83-45CC-989A-AF253162C20B}"/>
          </ac:spMkLst>
        </pc:spChg>
        <pc:spChg chg="mod">
          <ac:chgData name="Eric Kielhorn" userId="67da5af3-53c1-4876-8244-114ba99202a6" providerId="ADAL" clId="{085E6345-CF66-43A1-AF36-3D60406E060B}" dt="2023-04-21T09:22:33.177" v="969" actId="1076"/>
          <ac:spMkLst>
            <pc:docMk/>
            <pc:sldMk cId="3631325945" sldId="256"/>
            <ac:spMk id="5" creationId="{1B69794D-5EBB-40EB-89B2-956A4CE0B735}"/>
          </ac:spMkLst>
        </pc:spChg>
        <pc:spChg chg="add del mod">
          <ac:chgData name="Eric Kielhorn" userId="67da5af3-53c1-4876-8244-114ba99202a6" providerId="ADAL" clId="{085E6345-CF66-43A1-AF36-3D60406E060B}" dt="2023-04-21T09:22:05.722" v="961" actId="478"/>
          <ac:spMkLst>
            <pc:docMk/>
            <pc:sldMk cId="3631325945" sldId="256"/>
            <ac:spMk id="9" creationId="{945F9007-8466-A24F-3ACF-8E6146C9A199}"/>
          </ac:spMkLst>
        </pc:spChg>
        <pc:picChg chg="add mod modCrop">
          <ac:chgData name="Eric Kielhorn" userId="67da5af3-53c1-4876-8244-114ba99202a6" providerId="ADAL" clId="{085E6345-CF66-43A1-AF36-3D60406E060B}" dt="2023-04-21T09:22:59.284" v="976" actId="1076"/>
          <ac:picMkLst>
            <pc:docMk/>
            <pc:sldMk cId="3631325945" sldId="256"/>
            <ac:picMk id="8" creationId="{AACAECCB-8617-02A1-D584-69BFACFC234B}"/>
          </ac:picMkLst>
        </pc:picChg>
      </pc:sldChg>
      <pc:sldChg chg="mod modShow">
        <pc:chgData name="Eric Kielhorn" userId="67da5af3-53c1-4876-8244-114ba99202a6" providerId="ADAL" clId="{085E6345-CF66-43A1-AF36-3D60406E060B}" dt="2023-04-21T09:23:12.476" v="978" actId="729"/>
        <pc:sldMkLst>
          <pc:docMk/>
          <pc:sldMk cId="211835246" sldId="257"/>
        </pc:sldMkLst>
      </pc:sldChg>
      <pc:sldChg chg="addSp delSp modSp mod modNotesTx">
        <pc:chgData name="Eric Kielhorn" userId="67da5af3-53c1-4876-8244-114ba99202a6" providerId="ADAL" clId="{085E6345-CF66-43A1-AF36-3D60406E060B}" dt="2023-04-21T09:24:22.381" v="980" actId="20577"/>
        <pc:sldMkLst>
          <pc:docMk/>
          <pc:sldMk cId="1319731394" sldId="259"/>
        </pc:sldMkLst>
        <pc:spChg chg="mod">
          <ac:chgData name="Eric Kielhorn" userId="67da5af3-53c1-4876-8244-114ba99202a6" providerId="ADAL" clId="{085E6345-CF66-43A1-AF36-3D60406E060B}" dt="2023-04-20T14:39:25.884" v="259" actId="20577"/>
          <ac:spMkLst>
            <pc:docMk/>
            <pc:sldMk cId="1319731394" sldId="259"/>
            <ac:spMk id="2" creationId="{407AE434-097C-A656-E613-AC4EBF1C65FE}"/>
          </ac:spMkLst>
        </pc:spChg>
        <pc:spChg chg="mod">
          <ac:chgData name="Eric Kielhorn" userId="67da5af3-53c1-4876-8244-114ba99202a6" providerId="ADAL" clId="{085E6345-CF66-43A1-AF36-3D60406E060B}" dt="2023-04-21T09:11:23.228" v="747" actId="14100"/>
          <ac:spMkLst>
            <pc:docMk/>
            <pc:sldMk cId="1319731394" sldId="259"/>
            <ac:spMk id="5" creationId="{DFB7A154-350B-68F3-2A6A-217D2885781E}"/>
          </ac:spMkLst>
        </pc:spChg>
        <pc:spChg chg="add mod">
          <ac:chgData name="Eric Kielhorn" userId="67da5af3-53c1-4876-8244-114ba99202a6" providerId="ADAL" clId="{085E6345-CF66-43A1-AF36-3D60406E060B}" dt="2023-04-21T09:16:34.926" v="955" actId="1037"/>
          <ac:spMkLst>
            <pc:docMk/>
            <pc:sldMk cId="1319731394" sldId="259"/>
            <ac:spMk id="7" creationId="{F3DBE163-4774-5AED-1DF7-A1C55DF5D00F}"/>
          </ac:spMkLst>
        </pc:spChg>
        <pc:spChg chg="mod">
          <ac:chgData name="Eric Kielhorn" userId="67da5af3-53c1-4876-8244-114ba99202a6" providerId="ADAL" clId="{085E6345-CF66-43A1-AF36-3D60406E060B}" dt="2023-04-21T09:11:27.632" v="748" actId="1076"/>
          <ac:spMkLst>
            <pc:docMk/>
            <pc:sldMk cId="1319731394" sldId="259"/>
            <ac:spMk id="8" creationId="{364FD5E5-CDA7-2485-02BB-9C9A9ED482A8}"/>
          </ac:spMkLst>
        </pc:spChg>
        <pc:spChg chg="del">
          <ac:chgData name="Eric Kielhorn" userId="67da5af3-53c1-4876-8244-114ba99202a6" providerId="ADAL" clId="{085E6345-CF66-43A1-AF36-3D60406E060B}" dt="2023-04-20T14:34:54.354" v="65" actId="478"/>
          <ac:spMkLst>
            <pc:docMk/>
            <pc:sldMk cId="1319731394" sldId="259"/>
            <ac:spMk id="9" creationId="{6FEC2DBA-8CF7-4D9C-D4AA-328644958BDB}"/>
          </ac:spMkLst>
        </pc:spChg>
        <pc:spChg chg="add mod">
          <ac:chgData name="Eric Kielhorn" userId="67da5af3-53c1-4876-8244-114ba99202a6" providerId="ADAL" clId="{085E6345-CF66-43A1-AF36-3D60406E060B}" dt="2023-04-21T09:16:34.926" v="955" actId="1037"/>
          <ac:spMkLst>
            <pc:docMk/>
            <pc:sldMk cId="1319731394" sldId="259"/>
            <ac:spMk id="9" creationId="{E21A9061-91D5-A225-E3B9-3620A406E8B8}"/>
          </ac:spMkLst>
        </pc:spChg>
        <pc:spChg chg="add del mod">
          <ac:chgData name="Eric Kielhorn" userId="67da5af3-53c1-4876-8244-114ba99202a6" providerId="ADAL" clId="{085E6345-CF66-43A1-AF36-3D60406E060B}" dt="2023-04-21T09:14:19.634" v="879"/>
          <ac:spMkLst>
            <pc:docMk/>
            <pc:sldMk cId="1319731394" sldId="259"/>
            <ac:spMk id="15" creationId="{8E012677-9BAC-F758-1350-566F7126E80F}"/>
          </ac:spMkLst>
        </pc:spChg>
        <pc:spChg chg="add mod">
          <ac:chgData name="Eric Kielhorn" userId="67da5af3-53c1-4876-8244-114ba99202a6" providerId="ADAL" clId="{085E6345-CF66-43A1-AF36-3D60406E060B}" dt="2023-04-21T09:16:49.593" v="959" actId="20577"/>
          <ac:spMkLst>
            <pc:docMk/>
            <pc:sldMk cId="1319731394" sldId="259"/>
            <ac:spMk id="16" creationId="{061CEDFE-058C-D69A-035E-6D7831E406BA}"/>
          </ac:spMkLst>
        </pc:spChg>
        <pc:spChg chg="add mod">
          <ac:chgData name="Eric Kielhorn" userId="67da5af3-53c1-4876-8244-114ba99202a6" providerId="ADAL" clId="{085E6345-CF66-43A1-AF36-3D60406E060B}" dt="2023-04-21T09:16:34.926" v="955" actId="1037"/>
          <ac:spMkLst>
            <pc:docMk/>
            <pc:sldMk cId="1319731394" sldId="259"/>
            <ac:spMk id="17" creationId="{BE47476E-DA40-F996-FA56-9E343C4154E4}"/>
          </ac:spMkLst>
        </pc:spChg>
        <pc:spChg chg="add mod">
          <ac:chgData name="Eric Kielhorn" userId="67da5af3-53c1-4876-8244-114ba99202a6" providerId="ADAL" clId="{085E6345-CF66-43A1-AF36-3D60406E060B}" dt="2023-04-21T09:16:34.926" v="955" actId="1037"/>
          <ac:spMkLst>
            <pc:docMk/>
            <pc:sldMk cId="1319731394" sldId="259"/>
            <ac:spMk id="18" creationId="{77B7BB30-877A-C9AB-30DE-30CAF574007F}"/>
          </ac:spMkLst>
        </pc:spChg>
        <pc:spChg chg="add mod">
          <ac:chgData name="Eric Kielhorn" userId="67da5af3-53c1-4876-8244-114ba99202a6" providerId="ADAL" clId="{085E6345-CF66-43A1-AF36-3D60406E060B}" dt="2023-04-21T09:16:34.926" v="955" actId="1037"/>
          <ac:spMkLst>
            <pc:docMk/>
            <pc:sldMk cId="1319731394" sldId="259"/>
            <ac:spMk id="19" creationId="{F60642B4-6B09-65C4-3AD2-FD606B793782}"/>
          </ac:spMkLst>
        </pc:spChg>
        <pc:picChg chg="del">
          <ac:chgData name="Eric Kielhorn" userId="67da5af3-53c1-4876-8244-114ba99202a6" providerId="ADAL" clId="{085E6345-CF66-43A1-AF36-3D60406E060B}" dt="2023-04-20T14:39:57.402" v="265" actId="478"/>
          <ac:picMkLst>
            <pc:docMk/>
            <pc:sldMk cId="1319731394" sldId="259"/>
            <ac:picMk id="7" creationId="{51C21769-4BF9-9FBB-DAF1-14C7FEABC7A3}"/>
          </ac:picMkLst>
        </pc:picChg>
        <pc:picChg chg="add mod">
          <ac:chgData name="Eric Kielhorn" userId="67da5af3-53c1-4876-8244-114ba99202a6" providerId="ADAL" clId="{085E6345-CF66-43A1-AF36-3D60406E060B}" dt="2023-04-20T14:40:05.035" v="266" actId="1076"/>
          <ac:picMkLst>
            <pc:docMk/>
            <pc:sldMk cId="1319731394" sldId="259"/>
            <ac:picMk id="11" creationId="{C056A7CA-44AA-2294-C174-43F2492BFB51}"/>
          </ac:picMkLst>
        </pc:picChg>
        <pc:picChg chg="add mod">
          <ac:chgData name="Eric Kielhorn" userId="67da5af3-53c1-4876-8244-114ba99202a6" providerId="ADAL" clId="{085E6345-CF66-43A1-AF36-3D60406E060B}" dt="2023-04-21T09:16:34.926" v="955" actId="1037"/>
          <ac:picMkLst>
            <pc:docMk/>
            <pc:sldMk cId="1319731394" sldId="259"/>
            <ac:picMk id="12" creationId="{F51583B8-CC76-6FA3-C048-7729F24B7F0B}"/>
          </ac:picMkLst>
        </pc:picChg>
        <pc:picChg chg="add mod">
          <ac:chgData name="Eric Kielhorn" userId="67da5af3-53c1-4876-8244-114ba99202a6" providerId="ADAL" clId="{085E6345-CF66-43A1-AF36-3D60406E060B}" dt="2023-04-21T09:16:34.926" v="955" actId="1037"/>
          <ac:picMkLst>
            <pc:docMk/>
            <pc:sldMk cId="1319731394" sldId="259"/>
            <ac:picMk id="14" creationId="{B1C561B1-AFDD-BE8B-655F-22F9C9CA5FBD}"/>
          </ac:picMkLst>
        </pc:picChg>
      </pc:sldChg>
      <pc:sldChg chg="addSp delSp modSp new mod modShow">
        <pc:chgData name="Eric Kielhorn" userId="67da5af3-53c1-4876-8244-114ba99202a6" providerId="ADAL" clId="{085E6345-CF66-43A1-AF36-3D60406E060B}" dt="2023-04-21T09:23:09.424" v="977" actId="729"/>
        <pc:sldMkLst>
          <pc:docMk/>
          <pc:sldMk cId="761465299" sldId="260"/>
        </pc:sldMkLst>
        <pc:spChg chg="mod">
          <ac:chgData name="Eric Kielhorn" userId="67da5af3-53c1-4876-8244-114ba99202a6" providerId="ADAL" clId="{085E6345-CF66-43A1-AF36-3D60406E060B}" dt="2023-04-20T14:51:11.676" v="279"/>
          <ac:spMkLst>
            <pc:docMk/>
            <pc:sldMk cId="761465299" sldId="260"/>
            <ac:spMk id="2" creationId="{137730DA-413F-6A98-02AC-B809A043709D}"/>
          </ac:spMkLst>
        </pc:spChg>
        <pc:spChg chg="del">
          <ac:chgData name="Eric Kielhorn" userId="67da5af3-53c1-4876-8244-114ba99202a6" providerId="ADAL" clId="{085E6345-CF66-43A1-AF36-3D60406E060B}" dt="2023-04-20T14:49:05.365" v="268" actId="478"/>
          <ac:spMkLst>
            <pc:docMk/>
            <pc:sldMk cId="761465299" sldId="260"/>
            <ac:spMk id="3" creationId="{EE980C79-47FC-914E-89E8-972E45C468F9}"/>
          </ac:spMkLst>
        </pc:spChg>
        <pc:spChg chg="mod">
          <ac:chgData name="Eric Kielhorn" userId="67da5af3-53c1-4876-8244-114ba99202a6" providerId="ADAL" clId="{085E6345-CF66-43A1-AF36-3D60406E060B}" dt="2023-04-21T08:52:42.437" v="333" actId="20577"/>
          <ac:spMkLst>
            <pc:docMk/>
            <pc:sldMk cId="761465299" sldId="260"/>
            <ac:spMk id="4" creationId="{C54C75AC-AFE4-F327-D3F0-C54148BB3AF0}"/>
          </ac:spMkLst>
        </pc:spChg>
        <pc:spChg chg="add mod">
          <ac:chgData name="Eric Kielhorn" userId="67da5af3-53c1-4876-8244-114ba99202a6" providerId="ADAL" clId="{085E6345-CF66-43A1-AF36-3D60406E060B}" dt="2023-04-21T08:52:26.383" v="321" actId="1036"/>
          <ac:spMkLst>
            <pc:docMk/>
            <pc:sldMk cId="761465299" sldId="260"/>
            <ac:spMk id="5" creationId="{B4D3096A-192C-2FC0-BB11-D56F13F50501}"/>
          </ac:spMkLst>
        </pc:spChg>
        <pc:spChg chg="add mod">
          <ac:chgData name="Eric Kielhorn" userId="67da5af3-53c1-4876-8244-114ba99202a6" providerId="ADAL" clId="{085E6345-CF66-43A1-AF36-3D60406E060B}" dt="2023-04-21T08:52:26.383" v="321" actId="1036"/>
          <ac:spMkLst>
            <pc:docMk/>
            <pc:sldMk cId="761465299" sldId="260"/>
            <ac:spMk id="8" creationId="{AA5E6B69-38CC-A9FC-994E-429F04BC846F}"/>
          </ac:spMkLst>
        </pc:spChg>
        <pc:spChg chg="add mod">
          <ac:chgData name="Eric Kielhorn" userId="67da5af3-53c1-4876-8244-114ba99202a6" providerId="ADAL" clId="{085E6345-CF66-43A1-AF36-3D60406E060B}" dt="2023-04-21T08:54:39.524" v="671" actId="20577"/>
          <ac:spMkLst>
            <pc:docMk/>
            <pc:sldMk cId="761465299" sldId="260"/>
            <ac:spMk id="9" creationId="{98321799-0DDA-F074-8ABE-C8A53542E1F0}"/>
          </ac:spMkLst>
        </pc:spChg>
        <pc:picChg chg="add mod">
          <ac:chgData name="Eric Kielhorn" userId="67da5af3-53c1-4876-8244-114ba99202a6" providerId="ADAL" clId="{085E6345-CF66-43A1-AF36-3D60406E060B}" dt="2023-04-21T08:52:26.383" v="321" actId="1036"/>
          <ac:picMkLst>
            <pc:docMk/>
            <pc:sldMk cId="761465299" sldId="260"/>
            <ac:picMk id="6" creationId="{464389BE-AE99-2E92-4502-20CB0100ED56}"/>
          </ac:picMkLst>
        </pc:picChg>
        <pc:picChg chg="add mod">
          <ac:chgData name="Eric Kielhorn" userId="67da5af3-53c1-4876-8244-114ba99202a6" providerId="ADAL" clId="{085E6345-CF66-43A1-AF36-3D60406E060B}" dt="2023-04-21T08:52:26.383" v="321" actId="1036"/>
          <ac:picMkLst>
            <pc:docMk/>
            <pc:sldMk cId="761465299" sldId="260"/>
            <ac:picMk id="7" creationId="{933D0DA6-246E-4EDE-5E4F-09209673C114}"/>
          </ac:picMkLst>
        </pc:picChg>
        <pc:picChg chg="add mod">
          <ac:chgData name="Eric Kielhorn" userId="67da5af3-53c1-4876-8244-114ba99202a6" providerId="ADAL" clId="{085E6345-CF66-43A1-AF36-3D60406E060B}" dt="2023-04-21T08:52:26.383" v="321" actId="1036"/>
          <ac:picMkLst>
            <pc:docMk/>
            <pc:sldMk cId="761465299" sldId="260"/>
            <ac:picMk id="10" creationId="{5CDD214F-AB4F-209F-9BFF-B0A011B2E8F6}"/>
          </ac:picMkLst>
        </pc:picChg>
      </pc:sldChg>
      <pc:sldChg chg="addSp delSp modSp new mod">
        <pc:chgData name="Eric Kielhorn" userId="67da5af3-53c1-4876-8244-114ba99202a6" providerId="ADAL" clId="{085E6345-CF66-43A1-AF36-3D60406E060B}" dt="2023-04-21T09:10:55.193" v="743" actId="1076"/>
        <pc:sldMkLst>
          <pc:docMk/>
          <pc:sldMk cId="117582165" sldId="261"/>
        </pc:sldMkLst>
        <pc:spChg chg="mod">
          <ac:chgData name="Eric Kielhorn" userId="67da5af3-53c1-4876-8244-114ba99202a6" providerId="ADAL" clId="{085E6345-CF66-43A1-AF36-3D60406E060B}" dt="2023-04-21T08:56:05.868" v="726"/>
          <ac:spMkLst>
            <pc:docMk/>
            <pc:sldMk cId="117582165" sldId="261"/>
            <ac:spMk id="2" creationId="{A56E1FB6-551B-DF53-A366-BCAF5D987B2A}"/>
          </ac:spMkLst>
        </pc:spChg>
        <pc:spChg chg="del">
          <ac:chgData name="Eric Kielhorn" userId="67da5af3-53c1-4876-8244-114ba99202a6" providerId="ADAL" clId="{085E6345-CF66-43A1-AF36-3D60406E060B}" dt="2023-04-21T09:00:36.336" v="727" actId="478"/>
          <ac:spMkLst>
            <pc:docMk/>
            <pc:sldMk cId="117582165" sldId="261"/>
            <ac:spMk id="3" creationId="{51EE1AFA-D7B5-87E8-BB4B-83DDBECE9BD9}"/>
          </ac:spMkLst>
        </pc:spChg>
        <pc:spChg chg="mod">
          <ac:chgData name="Eric Kielhorn" userId="67da5af3-53c1-4876-8244-114ba99202a6" providerId="ADAL" clId="{085E6345-CF66-43A1-AF36-3D60406E060B}" dt="2023-04-21T08:55:59.679" v="725" actId="20577"/>
          <ac:spMkLst>
            <pc:docMk/>
            <pc:sldMk cId="117582165" sldId="261"/>
            <ac:spMk id="4" creationId="{99D37880-E5B1-09F0-6CAE-E2A940C4E4A0}"/>
          </ac:spMkLst>
        </pc:spChg>
        <pc:spChg chg="add del mod">
          <ac:chgData name="Eric Kielhorn" userId="67da5af3-53c1-4876-8244-114ba99202a6" providerId="ADAL" clId="{085E6345-CF66-43A1-AF36-3D60406E060B}" dt="2023-04-21T09:00:42.682" v="729"/>
          <ac:spMkLst>
            <pc:docMk/>
            <pc:sldMk cId="117582165" sldId="261"/>
            <ac:spMk id="5" creationId="{6675570F-9B3B-ED48-B6EF-1EDA84DF53DC}"/>
          </ac:spMkLst>
        </pc:spChg>
        <pc:spChg chg="add del mod">
          <ac:chgData name="Eric Kielhorn" userId="67da5af3-53c1-4876-8244-114ba99202a6" providerId="ADAL" clId="{085E6345-CF66-43A1-AF36-3D60406E060B}" dt="2023-04-21T09:00:42.682" v="729"/>
          <ac:spMkLst>
            <pc:docMk/>
            <pc:sldMk cId="117582165" sldId="261"/>
            <ac:spMk id="6" creationId="{E5C1D7C9-8C1E-63A1-4EDA-CD60BA658B10}"/>
          </ac:spMkLst>
        </pc:spChg>
        <pc:spChg chg="add del mod">
          <ac:chgData name="Eric Kielhorn" userId="67da5af3-53c1-4876-8244-114ba99202a6" providerId="ADAL" clId="{085E6345-CF66-43A1-AF36-3D60406E060B}" dt="2023-04-21T09:00:42.682" v="729"/>
          <ac:spMkLst>
            <pc:docMk/>
            <pc:sldMk cId="117582165" sldId="261"/>
            <ac:spMk id="7" creationId="{4C0B998C-AEBB-D9D7-A767-9F40DFD615D3}"/>
          </ac:spMkLst>
        </pc:spChg>
        <pc:spChg chg="add del mod">
          <ac:chgData name="Eric Kielhorn" userId="67da5af3-53c1-4876-8244-114ba99202a6" providerId="ADAL" clId="{085E6345-CF66-43A1-AF36-3D60406E060B}" dt="2023-04-21T09:00:42.682" v="729"/>
          <ac:spMkLst>
            <pc:docMk/>
            <pc:sldMk cId="117582165" sldId="261"/>
            <ac:spMk id="8" creationId="{36BD868D-D3EE-64EF-233B-40E7D64D6A25}"/>
          </ac:spMkLst>
        </pc:spChg>
        <pc:spChg chg="add del mod">
          <ac:chgData name="Eric Kielhorn" userId="67da5af3-53c1-4876-8244-114ba99202a6" providerId="ADAL" clId="{085E6345-CF66-43A1-AF36-3D60406E060B}" dt="2023-04-21T09:00:42.682" v="729"/>
          <ac:spMkLst>
            <pc:docMk/>
            <pc:sldMk cId="117582165" sldId="261"/>
            <ac:spMk id="9" creationId="{9B520DED-68A8-3846-AFA4-6EDFC1B64AAC}"/>
          </ac:spMkLst>
        </pc:spChg>
        <pc:spChg chg="add del mod">
          <ac:chgData name="Eric Kielhorn" userId="67da5af3-53c1-4876-8244-114ba99202a6" providerId="ADAL" clId="{085E6345-CF66-43A1-AF36-3D60406E060B}" dt="2023-04-21T09:00:42.682" v="729"/>
          <ac:spMkLst>
            <pc:docMk/>
            <pc:sldMk cId="117582165" sldId="261"/>
            <ac:spMk id="10" creationId="{6B3EBEA0-3B19-674C-EF08-914AFC631B54}"/>
          </ac:spMkLst>
        </pc:spChg>
        <pc:spChg chg="add del mod">
          <ac:chgData name="Eric Kielhorn" userId="67da5af3-53c1-4876-8244-114ba99202a6" providerId="ADAL" clId="{085E6345-CF66-43A1-AF36-3D60406E060B}" dt="2023-04-21T09:00:42.682" v="729"/>
          <ac:spMkLst>
            <pc:docMk/>
            <pc:sldMk cId="117582165" sldId="261"/>
            <ac:spMk id="11" creationId="{9312BFBE-E684-B71C-37FB-7CF6D06BA595}"/>
          </ac:spMkLst>
        </pc:spChg>
        <pc:spChg chg="add del mod">
          <ac:chgData name="Eric Kielhorn" userId="67da5af3-53c1-4876-8244-114ba99202a6" providerId="ADAL" clId="{085E6345-CF66-43A1-AF36-3D60406E060B}" dt="2023-04-21T09:00:42.682" v="729"/>
          <ac:spMkLst>
            <pc:docMk/>
            <pc:sldMk cId="117582165" sldId="261"/>
            <ac:spMk id="12" creationId="{0319AC8B-7959-FD3D-03B9-4F4646970655}"/>
          </ac:spMkLst>
        </pc:spChg>
        <pc:spChg chg="add del mod">
          <ac:chgData name="Eric Kielhorn" userId="67da5af3-53c1-4876-8244-114ba99202a6" providerId="ADAL" clId="{085E6345-CF66-43A1-AF36-3D60406E060B}" dt="2023-04-21T09:00:42.682" v="729"/>
          <ac:spMkLst>
            <pc:docMk/>
            <pc:sldMk cId="117582165" sldId="261"/>
            <ac:spMk id="13" creationId="{C4C01838-6FC8-719D-5446-6E28FE123AF4}"/>
          </ac:spMkLst>
        </pc:spChg>
        <pc:spChg chg="add del mod">
          <ac:chgData name="Eric Kielhorn" userId="67da5af3-53c1-4876-8244-114ba99202a6" providerId="ADAL" clId="{085E6345-CF66-43A1-AF36-3D60406E060B}" dt="2023-04-21T09:00:42.682" v="729"/>
          <ac:spMkLst>
            <pc:docMk/>
            <pc:sldMk cId="117582165" sldId="261"/>
            <ac:spMk id="14" creationId="{8E553876-D8B8-9F65-39BE-152D1E4CC0C6}"/>
          </ac:spMkLst>
        </pc:spChg>
        <pc:spChg chg="add del mod">
          <ac:chgData name="Eric Kielhorn" userId="67da5af3-53c1-4876-8244-114ba99202a6" providerId="ADAL" clId="{085E6345-CF66-43A1-AF36-3D60406E060B}" dt="2023-04-21T09:00:42.682" v="729"/>
          <ac:spMkLst>
            <pc:docMk/>
            <pc:sldMk cId="117582165" sldId="261"/>
            <ac:spMk id="15" creationId="{F254C1DE-82E1-D9D4-1853-6B0B8A9AF2DE}"/>
          </ac:spMkLst>
        </pc:spChg>
        <pc:spChg chg="add del mod">
          <ac:chgData name="Eric Kielhorn" userId="67da5af3-53c1-4876-8244-114ba99202a6" providerId="ADAL" clId="{085E6345-CF66-43A1-AF36-3D60406E060B}" dt="2023-04-21T09:00:42.682" v="729"/>
          <ac:spMkLst>
            <pc:docMk/>
            <pc:sldMk cId="117582165" sldId="261"/>
            <ac:spMk id="16" creationId="{3B7D56B7-044E-8D16-B973-BA1DB6B84480}"/>
          </ac:spMkLst>
        </pc:spChg>
        <pc:spChg chg="add del mod">
          <ac:chgData name="Eric Kielhorn" userId="67da5af3-53c1-4876-8244-114ba99202a6" providerId="ADAL" clId="{085E6345-CF66-43A1-AF36-3D60406E060B}" dt="2023-04-21T09:00:42.682" v="729"/>
          <ac:spMkLst>
            <pc:docMk/>
            <pc:sldMk cId="117582165" sldId="261"/>
            <ac:spMk id="17" creationId="{011E291F-D395-E702-F1D4-98AE590BB607}"/>
          </ac:spMkLst>
        </pc:spChg>
        <pc:spChg chg="add del mod">
          <ac:chgData name="Eric Kielhorn" userId="67da5af3-53c1-4876-8244-114ba99202a6" providerId="ADAL" clId="{085E6345-CF66-43A1-AF36-3D60406E060B}" dt="2023-04-21T09:00:42.682" v="729"/>
          <ac:spMkLst>
            <pc:docMk/>
            <pc:sldMk cId="117582165" sldId="261"/>
            <ac:spMk id="18" creationId="{12ED9129-F5A9-BE88-47F7-E828E064F998}"/>
          </ac:spMkLst>
        </pc:spChg>
        <pc:spChg chg="add del mod">
          <ac:chgData name="Eric Kielhorn" userId="67da5af3-53c1-4876-8244-114ba99202a6" providerId="ADAL" clId="{085E6345-CF66-43A1-AF36-3D60406E060B}" dt="2023-04-21T09:00:42.682" v="729"/>
          <ac:spMkLst>
            <pc:docMk/>
            <pc:sldMk cId="117582165" sldId="261"/>
            <ac:spMk id="19" creationId="{B092ED77-5415-1288-FD22-A11F8468579C}"/>
          </ac:spMkLst>
        </pc:spChg>
        <pc:spChg chg="add del mod">
          <ac:chgData name="Eric Kielhorn" userId="67da5af3-53c1-4876-8244-114ba99202a6" providerId="ADAL" clId="{085E6345-CF66-43A1-AF36-3D60406E060B}" dt="2023-04-21T09:00:42.682" v="729"/>
          <ac:spMkLst>
            <pc:docMk/>
            <pc:sldMk cId="117582165" sldId="261"/>
            <ac:spMk id="20" creationId="{9CD200F5-8942-C06B-09F4-AA30314F5AF7}"/>
          </ac:spMkLst>
        </pc:spChg>
        <pc:spChg chg="add del mod">
          <ac:chgData name="Eric Kielhorn" userId="67da5af3-53c1-4876-8244-114ba99202a6" providerId="ADAL" clId="{085E6345-CF66-43A1-AF36-3D60406E060B}" dt="2023-04-21T09:00:42.682" v="729"/>
          <ac:spMkLst>
            <pc:docMk/>
            <pc:sldMk cId="117582165" sldId="261"/>
            <ac:spMk id="21" creationId="{6E75C875-772E-062C-1837-252734FECDCD}"/>
          </ac:spMkLst>
        </pc:spChg>
        <pc:spChg chg="add del mod">
          <ac:chgData name="Eric Kielhorn" userId="67da5af3-53c1-4876-8244-114ba99202a6" providerId="ADAL" clId="{085E6345-CF66-43A1-AF36-3D60406E060B}" dt="2023-04-21T09:00:42.682" v="729"/>
          <ac:spMkLst>
            <pc:docMk/>
            <pc:sldMk cId="117582165" sldId="261"/>
            <ac:spMk id="22" creationId="{DCB79F79-C3E2-5B52-342A-48F906E7F370}"/>
          </ac:spMkLst>
        </pc:spChg>
        <pc:spChg chg="add del mod">
          <ac:chgData name="Eric Kielhorn" userId="67da5af3-53c1-4876-8244-114ba99202a6" providerId="ADAL" clId="{085E6345-CF66-43A1-AF36-3D60406E060B}" dt="2023-04-21T09:00:42.682" v="729"/>
          <ac:spMkLst>
            <pc:docMk/>
            <pc:sldMk cId="117582165" sldId="261"/>
            <ac:spMk id="23" creationId="{2ED5436E-4C13-AE98-582E-12BC9314A4BA}"/>
          </ac:spMkLst>
        </pc:spChg>
        <pc:spChg chg="add del mod">
          <ac:chgData name="Eric Kielhorn" userId="67da5af3-53c1-4876-8244-114ba99202a6" providerId="ADAL" clId="{085E6345-CF66-43A1-AF36-3D60406E060B}" dt="2023-04-21T09:00:42.682" v="729"/>
          <ac:spMkLst>
            <pc:docMk/>
            <pc:sldMk cId="117582165" sldId="261"/>
            <ac:spMk id="24" creationId="{30FCF5A6-4F1D-AB5D-121F-34CEED0C8ACD}"/>
          </ac:spMkLst>
        </pc:spChg>
        <pc:spChg chg="add del mod">
          <ac:chgData name="Eric Kielhorn" userId="67da5af3-53c1-4876-8244-114ba99202a6" providerId="ADAL" clId="{085E6345-CF66-43A1-AF36-3D60406E060B}" dt="2023-04-21T09:00:42.682" v="729"/>
          <ac:spMkLst>
            <pc:docMk/>
            <pc:sldMk cId="117582165" sldId="261"/>
            <ac:spMk id="25" creationId="{5C3DA0EE-031C-3429-CE1D-91EBB2F2255C}"/>
          </ac:spMkLst>
        </pc:spChg>
        <pc:spChg chg="add del mod">
          <ac:chgData name="Eric Kielhorn" userId="67da5af3-53c1-4876-8244-114ba99202a6" providerId="ADAL" clId="{085E6345-CF66-43A1-AF36-3D60406E060B}" dt="2023-04-21T09:00:42.682" v="729"/>
          <ac:spMkLst>
            <pc:docMk/>
            <pc:sldMk cId="117582165" sldId="261"/>
            <ac:spMk id="26" creationId="{FC68B44A-1C91-6C07-E633-6D94413170EF}"/>
          </ac:spMkLst>
        </pc:spChg>
        <pc:spChg chg="add del mod">
          <ac:chgData name="Eric Kielhorn" userId="67da5af3-53c1-4876-8244-114ba99202a6" providerId="ADAL" clId="{085E6345-CF66-43A1-AF36-3D60406E060B}" dt="2023-04-21T09:00:42.682" v="729"/>
          <ac:spMkLst>
            <pc:docMk/>
            <pc:sldMk cId="117582165" sldId="261"/>
            <ac:spMk id="27" creationId="{7701A539-4A24-75D6-BDE2-2E2D9C624C53}"/>
          </ac:spMkLst>
        </pc:spChg>
        <pc:spChg chg="add del mod">
          <ac:chgData name="Eric Kielhorn" userId="67da5af3-53c1-4876-8244-114ba99202a6" providerId="ADAL" clId="{085E6345-CF66-43A1-AF36-3D60406E060B}" dt="2023-04-21T09:00:42.682" v="729"/>
          <ac:spMkLst>
            <pc:docMk/>
            <pc:sldMk cId="117582165" sldId="261"/>
            <ac:spMk id="28" creationId="{6420B0AC-D10C-DC4F-ABBA-39EAC699DA8D}"/>
          </ac:spMkLst>
        </pc:spChg>
        <pc:spChg chg="add del mod">
          <ac:chgData name="Eric Kielhorn" userId="67da5af3-53c1-4876-8244-114ba99202a6" providerId="ADAL" clId="{085E6345-CF66-43A1-AF36-3D60406E060B}" dt="2023-04-21T09:00:42.682" v="729"/>
          <ac:spMkLst>
            <pc:docMk/>
            <pc:sldMk cId="117582165" sldId="261"/>
            <ac:spMk id="29" creationId="{6B9A0977-2792-3AE6-CFBB-899B5400430E}"/>
          </ac:spMkLst>
        </pc:spChg>
        <pc:spChg chg="add del mod">
          <ac:chgData name="Eric Kielhorn" userId="67da5af3-53c1-4876-8244-114ba99202a6" providerId="ADAL" clId="{085E6345-CF66-43A1-AF36-3D60406E060B}" dt="2023-04-21T09:00:42.682" v="729"/>
          <ac:spMkLst>
            <pc:docMk/>
            <pc:sldMk cId="117582165" sldId="261"/>
            <ac:spMk id="30" creationId="{2480BE64-D8CD-7E7B-9ADC-2F9EAA934710}"/>
          </ac:spMkLst>
        </pc:spChg>
        <pc:picChg chg="add del mod">
          <ac:chgData name="Eric Kielhorn" userId="67da5af3-53c1-4876-8244-114ba99202a6" providerId="ADAL" clId="{085E6345-CF66-43A1-AF36-3D60406E060B}" dt="2023-04-21T09:00:42.682" v="729"/>
          <ac:picMkLst>
            <pc:docMk/>
            <pc:sldMk cId="117582165" sldId="261"/>
            <ac:picMk id="31" creationId="{475A074D-47A7-AD20-6FF5-E8AEA095D0F8}"/>
          </ac:picMkLst>
        </pc:picChg>
        <pc:picChg chg="add del mod">
          <ac:chgData name="Eric Kielhorn" userId="67da5af3-53c1-4876-8244-114ba99202a6" providerId="ADAL" clId="{085E6345-CF66-43A1-AF36-3D60406E060B}" dt="2023-04-21T09:00:42.682" v="729"/>
          <ac:picMkLst>
            <pc:docMk/>
            <pc:sldMk cId="117582165" sldId="261"/>
            <ac:picMk id="32" creationId="{C1321C3D-3D05-406B-8AEE-C794A9D6B875}"/>
          </ac:picMkLst>
        </pc:picChg>
        <pc:picChg chg="add del mod">
          <ac:chgData name="Eric Kielhorn" userId="67da5af3-53c1-4876-8244-114ba99202a6" providerId="ADAL" clId="{085E6345-CF66-43A1-AF36-3D60406E060B}" dt="2023-04-21T09:00:42.682" v="729"/>
          <ac:picMkLst>
            <pc:docMk/>
            <pc:sldMk cId="117582165" sldId="261"/>
            <ac:picMk id="33" creationId="{9DEF8E50-1EA2-C940-D127-A8562EB156CB}"/>
          </ac:picMkLst>
        </pc:picChg>
        <pc:picChg chg="add del mod">
          <ac:chgData name="Eric Kielhorn" userId="67da5af3-53c1-4876-8244-114ba99202a6" providerId="ADAL" clId="{085E6345-CF66-43A1-AF36-3D60406E060B}" dt="2023-04-21T09:00:42.682" v="729"/>
          <ac:picMkLst>
            <pc:docMk/>
            <pc:sldMk cId="117582165" sldId="261"/>
            <ac:picMk id="34" creationId="{980D50E6-646B-C912-6D69-76F2F425C314}"/>
          </ac:picMkLst>
        </pc:picChg>
        <pc:picChg chg="add del mod">
          <ac:chgData name="Eric Kielhorn" userId="67da5af3-53c1-4876-8244-114ba99202a6" providerId="ADAL" clId="{085E6345-CF66-43A1-AF36-3D60406E060B}" dt="2023-04-21T09:00:42.682" v="729"/>
          <ac:picMkLst>
            <pc:docMk/>
            <pc:sldMk cId="117582165" sldId="261"/>
            <ac:picMk id="35" creationId="{2923AE35-A0A7-29B9-6508-652BF86AF775}"/>
          </ac:picMkLst>
        </pc:picChg>
        <pc:picChg chg="add del mod">
          <ac:chgData name="Eric Kielhorn" userId="67da5af3-53c1-4876-8244-114ba99202a6" providerId="ADAL" clId="{085E6345-CF66-43A1-AF36-3D60406E060B}" dt="2023-04-21T09:00:42.682" v="729"/>
          <ac:picMkLst>
            <pc:docMk/>
            <pc:sldMk cId="117582165" sldId="261"/>
            <ac:picMk id="36" creationId="{82A1274C-F2E3-3B06-272F-5B3919A1E385}"/>
          </ac:picMkLst>
        </pc:picChg>
        <pc:picChg chg="add del mod">
          <ac:chgData name="Eric Kielhorn" userId="67da5af3-53c1-4876-8244-114ba99202a6" providerId="ADAL" clId="{085E6345-CF66-43A1-AF36-3D60406E060B}" dt="2023-04-21T09:00:42.682" v="729"/>
          <ac:picMkLst>
            <pc:docMk/>
            <pc:sldMk cId="117582165" sldId="261"/>
            <ac:picMk id="37" creationId="{6588D595-72D5-7623-DB4C-6B9AE44993CC}"/>
          </ac:picMkLst>
        </pc:picChg>
        <pc:picChg chg="add del mod">
          <ac:chgData name="Eric Kielhorn" userId="67da5af3-53c1-4876-8244-114ba99202a6" providerId="ADAL" clId="{085E6345-CF66-43A1-AF36-3D60406E060B}" dt="2023-04-21T09:00:42.682" v="729"/>
          <ac:picMkLst>
            <pc:docMk/>
            <pc:sldMk cId="117582165" sldId="261"/>
            <ac:picMk id="38" creationId="{8DA5FA89-BEB2-A995-657E-9058C733A25D}"/>
          </ac:picMkLst>
        </pc:picChg>
        <pc:picChg chg="add del mod">
          <ac:chgData name="Eric Kielhorn" userId="67da5af3-53c1-4876-8244-114ba99202a6" providerId="ADAL" clId="{085E6345-CF66-43A1-AF36-3D60406E060B}" dt="2023-04-21T09:00:42.682" v="729"/>
          <ac:picMkLst>
            <pc:docMk/>
            <pc:sldMk cId="117582165" sldId="261"/>
            <ac:picMk id="39" creationId="{C579D18E-0D42-EE0C-E43E-543B21542755}"/>
          </ac:picMkLst>
        </pc:picChg>
        <pc:picChg chg="add del mod">
          <ac:chgData name="Eric Kielhorn" userId="67da5af3-53c1-4876-8244-114ba99202a6" providerId="ADAL" clId="{085E6345-CF66-43A1-AF36-3D60406E060B}" dt="2023-04-21T09:00:42.682" v="729"/>
          <ac:picMkLst>
            <pc:docMk/>
            <pc:sldMk cId="117582165" sldId="261"/>
            <ac:picMk id="40" creationId="{BDED9CB2-2D25-AEA5-AF10-EAC1BF545F4A}"/>
          </ac:picMkLst>
        </pc:picChg>
        <pc:picChg chg="add del mod">
          <ac:chgData name="Eric Kielhorn" userId="67da5af3-53c1-4876-8244-114ba99202a6" providerId="ADAL" clId="{085E6345-CF66-43A1-AF36-3D60406E060B}" dt="2023-04-21T09:00:42.682" v="729"/>
          <ac:picMkLst>
            <pc:docMk/>
            <pc:sldMk cId="117582165" sldId="261"/>
            <ac:picMk id="41" creationId="{912D0417-65A9-8DF1-F939-5D9918567727}"/>
          </ac:picMkLst>
        </pc:picChg>
        <pc:picChg chg="add del mod">
          <ac:chgData name="Eric Kielhorn" userId="67da5af3-53c1-4876-8244-114ba99202a6" providerId="ADAL" clId="{085E6345-CF66-43A1-AF36-3D60406E060B}" dt="2023-04-21T09:00:42.682" v="729"/>
          <ac:picMkLst>
            <pc:docMk/>
            <pc:sldMk cId="117582165" sldId="261"/>
            <ac:picMk id="42" creationId="{F9732AFC-81D1-5EB2-1325-8BDAA7357C8D}"/>
          </ac:picMkLst>
        </pc:picChg>
        <pc:picChg chg="add del mod">
          <ac:chgData name="Eric Kielhorn" userId="67da5af3-53c1-4876-8244-114ba99202a6" providerId="ADAL" clId="{085E6345-CF66-43A1-AF36-3D60406E060B}" dt="2023-04-21T09:00:42.682" v="729"/>
          <ac:picMkLst>
            <pc:docMk/>
            <pc:sldMk cId="117582165" sldId="261"/>
            <ac:picMk id="43" creationId="{90404626-8F47-A9ED-888C-F74950804520}"/>
          </ac:picMkLst>
        </pc:picChg>
        <pc:picChg chg="add del mod">
          <ac:chgData name="Eric Kielhorn" userId="67da5af3-53c1-4876-8244-114ba99202a6" providerId="ADAL" clId="{085E6345-CF66-43A1-AF36-3D60406E060B}" dt="2023-04-21T09:00:42.682" v="729"/>
          <ac:picMkLst>
            <pc:docMk/>
            <pc:sldMk cId="117582165" sldId="261"/>
            <ac:picMk id="44" creationId="{A789298B-6F4D-7A8C-A27A-D7FADCE55FAF}"/>
          </ac:picMkLst>
        </pc:picChg>
        <pc:picChg chg="add del mod">
          <ac:chgData name="Eric Kielhorn" userId="67da5af3-53c1-4876-8244-114ba99202a6" providerId="ADAL" clId="{085E6345-CF66-43A1-AF36-3D60406E060B}" dt="2023-04-21T09:00:42.682" v="729"/>
          <ac:picMkLst>
            <pc:docMk/>
            <pc:sldMk cId="117582165" sldId="261"/>
            <ac:picMk id="45" creationId="{D4F90C49-F5DB-50B5-7FC9-8D5A95EB7579}"/>
          </ac:picMkLst>
        </pc:picChg>
        <pc:picChg chg="add del mod">
          <ac:chgData name="Eric Kielhorn" userId="67da5af3-53c1-4876-8244-114ba99202a6" providerId="ADAL" clId="{085E6345-CF66-43A1-AF36-3D60406E060B}" dt="2023-04-21T09:00:42.682" v="729"/>
          <ac:picMkLst>
            <pc:docMk/>
            <pc:sldMk cId="117582165" sldId="261"/>
            <ac:picMk id="46" creationId="{864DB752-1211-C5F2-31CC-C7989D6BF4C4}"/>
          </ac:picMkLst>
        </pc:picChg>
        <pc:picChg chg="add del mod">
          <ac:chgData name="Eric Kielhorn" userId="67da5af3-53c1-4876-8244-114ba99202a6" providerId="ADAL" clId="{085E6345-CF66-43A1-AF36-3D60406E060B}" dt="2023-04-21T09:00:42.682" v="729"/>
          <ac:picMkLst>
            <pc:docMk/>
            <pc:sldMk cId="117582165" sldId="261"/>
            <ac:picMk id="47" creationId="{AE5625EF-137E-2882-E166-B6072BFCA0CF}"/>
          </ac:picMkLst>
        </pc:picChg>
        <pc:picChg chg="add del mod">
          <ac:chgData name="Eric Kielhorn" userId="67da5af3-53c1-4876-8244-114ba99202a6" providerId="ADAL" clId="{085E6345-CF66-43A1-AF36-3D60406E060B}" dt="2023-04-21T09:00:42.682" v="729"/>
          <ac:picMkLst>
            <pc:docMk/>
            <pc:sldMk cId="117582165" sldId="261"/>
            <ac:picMk id="48" creationId="{DBD06E04-DA17-5D1E-71C7-F5D293B4D95A}"/>
          </ac:picMkLst>
        </pc:picChg>
        <pc:picChg chg="add del mod">
          <ac:chgData name="Eric Kielhorn" userId="67da5af3-53c1-4876-8244-114ba99202a6" providerId="ADAL" clId="{085E6345-CF66-43A1-AF36-3D60406E060B}" dt="2023-04-21T09:00:42.682" v="729"/>
          <ac:picMkLst>
            <pc:docMk/>
            <pc:sldMk cId="117582165" sldId="261"/>
            <ac:picMk id="49" creationId="{BBD24469-5C7D-3523-9A9E-606A352741E6}"/>
          </ac:picMkLst>
        </pc:picChg>
        <pc:picChg chg="add del mod">
          <ac:chgData name="Eric Kielhorn" userId="67da5af3-53c1-4876-8244-114ba99202a6" providerId="ADAL" clId="{085E6345-CF66-43A1-AF36-3D60406E060B}" dt="2023-04-21T09:00:42.682" v="729"/>
          <ac:picMkLst>
            <pc:docMk/>
            <pc:sldMk cId="117582165" sldId="261"/>
            <ac:picMk id="50" creationId="{7025B2B1-0031-E37E-1908-755F8EFEBC8A}"/>
          </ac:picMkLst>
        </pc:picChg>
        <pc:picChg chg="add del mod">
          <ac:chgData name="Eric Kielhorn" userId="67da5af3-53c1-4876-8244-114ba99202a6" providerId="ADAL" clId="{085E6345-CF66-43A1-AF36-3D60406E060B}" dt="2023-04-21T09:00:42.682" v="729"/>
          <ac:picMkLst>
            <pc:docMk/>
            <pc:sldMk cId="117582165" sldId="261"/>
            <ac:picMk id="51" creationId="{A641CCA6-BF69-B7A4-1311-FC4C3AEB887B}"/>
          </ac:picMkLst>
        </pc:picChg>
        <pc:picChg chg="add del mod">
          <ac:chgData name="Eric Kielhorn" userId="67da5af3-53c1-4876-8244-114ba99202a6" providerId="ADAL" clId="{085E6345-CF66-43A1-AF36-3D60406E060B}" dt="2023-04-21T09:00:42.682" v="729"/>
          <ac:picMkLst>
            <pc:docMk/>
            <pc:sldMk cId="117582165" sldId="261"/>
            <ac:picMk id="52" creationId="{BBDDD8E8-9AF1-36CB-D26E-C88BD8960042}"/>
          </ac:picMkLst>
        </pc:picChg>
        <pc:picChg chg="add del mod">
          <ac:chgData name="Eric Kielhorn" userId="67da5af3-53c1-4876-8244-114ba99202a6" providerId="ADAL" clId="{085E6345-CF66-43A1-AF36-3D60406E060B}" dt="2023-04-21T09:00:42.682" v="729"/>
          <ac:picMkLst>
            <pc:docMk/>
            <pc:sldMk cId="117582165" sldId="261"/>
            <ac:picMk id="53" creationId="{3E9D84E1-6387-D549-9DA7-90C2A6D22241}"/>
          </ac:picMkLst>
        </pc:picChg>
        <pc:picChg chg="add del mod">
          <ac:chgData name="Eric Kielhorn" userId="67da5af3-53c1-4876-8244-114ba99202a6" providerId="ADAL" clId="{085E6345-CF66-43A1-AF36-3D60406E060B}" dt="2023-04-21T09:00:42.682" v="729"/>
          <ac:picMkLst>
            <pc:docMk/>
            <pc:sldMk cId="117582165" sldId="261"/>
            <ac:picMk id="54" creationId="{9CDC1EBD-850D-0BA2-93D5-F5AB0A6E4676}"/>
          </ac:picMkLst>
        </pc:picChg>
        <pc:picChg chg="add del mod">
          <ac:chgData name="Eric Kielhorn" userId="67da5af3-53c1-4876-8244-114ba99202a6" providerId="ADAL" clId="{085E6345-CF66-43A1-AF36-3D60406E060B}" dt="2023-04-21T09:00:42.682" v="729"/>
          <ac:picMkLst>
            <pc:docMk/>
            <pc:sldMk cId="117582165" sldId="261"/>
            <ac:picMk id="55" creationId="{E8463AF9-7FC0-0E41-71C3-084E7C9C7B37}"/>
          </ac:picMkLst>
        </pc:picChg>
        <pc:picChg chg="add del mod">
          <ac:chgData name="Eric Kielhorn" userId="67da5af3-53c1-4876-8244-114ba99202a6" providerId="ADAL" clId="{085E6345-CF66-43A1-AF36-3D60406E060B}" dt="2023-04-21T09:00:42.682" v="729"/>
          <ac:picMkLst>
            <pc:docMk/>
            <pc:sldMk cId="117582165" sldId="261"/>
            <ac:picMk id="56" creationId="{710EB83A-D2D2-455D-F7AA-190C0B38D486}"/>
          </ac:picMkLst>
        </pc:picChg>
        <pc:picChg chg="add del mod">
          <ac:chgData name="Eric Kielhorn" userId="67da5af3-53c1-4876-8244-114ba99202a6" providerId="ADAL" clId="{085E6345-CF66-43A1-AF36-3D60406E060B}" dt="2023-04-21T09:00:42.682" v="729"/>
          <ac:picMkLst>
            <pc:docMk/>
            <pc:sldMk cId="117582165" sldId="261"/>
            <ac:picMk id="57" creationId="{FD82A484-6966-69C8-7A98-1B446AE79496}"/>
          </ac:picMkLst>
        </pc:picChg>
        <pc:picChg chg="add del mod">
          <ac:chgData name="Eric Kielhorn" userId="67da5af3-53c1-4876-8244-114ba99202a6" providerId="ADAL" clId="{085E6345-CF66-43A1-AF36-3D60406E060B}" dt="2023-04-21T09:00:42.682" v="729"/>
          <ac:picMkLst>
            <pc:docMk/>
            <pc:sldMk cId="117582165" sldId="261"/>
            <ac:picMk id="58" creationId="{60B026FC-62D1-824E-8D73-226152695354}"/>
          </ac:picMkLst>
        </pc:picChg>
        <pc:picChg chg="add del mod">
          <ac:chgData name="Eric Kielhorn" userId="67da5af3-53c1-4876-8244-114ba99202a6" providerId="ADAL" clId="{085E6345-CF66-43A1-AF36-3D60406E060B}" dt="2023-04-21T09:00:42.682" v="729"/>
          <ac:picMkLst>
            <pc:docMk/>
            <pc:sldMk cId="117582165" sldId="261"/>
            <ac:picMk id="59" creationId="{DB34F365-B52B-3F91-6837-889CB51634EA}"/>
          </ac:picMkLst>
        </pc:picChg>
        <pc:picChg chg="add del mod">
          <ac:chgData name="Eric Kielhorn" userId="67da5af3-53c1-4876-8244-114ba99202a6" providerId="ADAL" clId="{085E6345-CF66-43A1-AF36-3D60406E060B}" dt="2023-04-21T09:00:42.682" v="729"/>
          <ac:picMkLst>
            <pc:docMk/>
            <pc:sldMk cId="117582165" sldId="261"/>
            <ac:picMk id="60" creationId="{49E5BEED-1941-6AE2-C34D-515CDF7CF5DD}"/>
          </ac:picMkLst>
        </pc:picChg>
        <pc:picChg chg="add del mod">
          <ac:chgData name="Eric Kielhorn" userId="67da5af3-53c1-4876-8244-114ba99202a6" providerId="ADAL" clId="{085E6345-CF66-43A1-AF36-3D60406E060B}" dt="2023-04-21T09:00:42.682" v="729"/>
          <ac:picMkLst>
            <pc:docMk/>
            <pc:sldMk cId="117582165" sldId="261"/>
            <ac:picMk id="61" creationId="{F63C750F-A82A-298E-5636-203B29960743}"/>
          </ac:picMkLst>
        </pc:picChg>
        <pc:picChg chg="add del mod">
          <ac:chgData name="Eric Kielhorn" userId="67da5af3-53c1-4876-8244-114ba99202a6" providerId="ADAL" clId="{085E6345-CF66-43A1-AF36-3D60406E060B}" dt="2023-04-21T09:00:42.682" v="729"/>
          <ac:picMkLst>
            <pc:docMk/>
            <pc:sldMk cId="117582165" sldId="261"/>
            <ac:picMk id="62" creationId="{2A811834-C9DD-4AB6-28D7-27E43826EFBB}"/>
          </ac:picMkLst>
        </pc:picChg>
        <pc:picChg chg="add del mod">
          <ac:chgData name="Eric Kielhorn" userId="67da5af3-53c1-4876-8244-114ba99202a6" providerId="ADAL" clId="{085E6345-CF66-43A1-AF36-3D60406E060B}" dt="2023-04-21T09:00:42.682" v="729"/>
          <ac:picMkLst>
            <pc:docMk/>
            <pc:sldMk cId="117582165" sldId="261"/>
            <ac:picMk id="63" creationId="{F1F482BA-72C9-727D-FFF5-0CDB4F213EBC}"/>
          </ac:picMkLst>
        </pc:picChg>
        <pc:picChg chg="add del mod">
          <ac:chgData name="Eric Kielhorn" userId="67da5af3-53c1-4876-8244-114ba99202a6" providerId="ADAL" clId="{085E6345-CF66-43A1-AF36-3D60406E060B}" dt="2023-04-21T09:00:42.682" v="729"/>
          <ac:picMkLst>
            <pc:docMk/>
            <pc:sldMk cId="117582165" sldId="261"/>
            <ac:picMk id="64" creationId="{6F8B9468-77EA-4782-7B84-3CA2B8101BCE}"/>
          </ac:picMkLst>
        </pc:picChg>
        <pc:picChg chg="add del mod">
          <ac:chgData name="Eric Kielhorn" userId="67da5af3-53c1-4876-8244-114ba99202a6" providerId="ADAL" clId="{085E6345-CF66-43A1-AF36-3D60406E060B}" dt="2023-04-21T09:00:42.682" v="729"/>
          <ac:picMkLst>
            <pc:docMk/>
            <pc:sldMk cId="117582165" sldId="261"/>
            <ac:picMk id="65" creationId="{B6075CA2-39C8-C1F7-F375-18F61E6B6EFE}"/>
          </ac:picMkLst>
        </pc:picChg>
        <pc:picChg chg="add del mod">
          <ac:chgData name="Eric Kielhorn" userId="67da5af3-53c1-4876-8244-114ba99202a6" providerId="ADAL" clId="{085E6345-CF66-43A1-AF36-3D60406E060B}" dt="2023-04-21T09:00:42.682" v="729"/>
          <ac:picMkLst>
            <pc:docMk/>
            <pc:sldMk cId="117582165" sldId="261"/>
            <ac:picMk id="66" creationId="{04007DE2-E52E-10BA-84BB-A523D806879C}"/>
          </ac:picMkLst>
        </pc:picChg>
        <pc:picChg chg="add del mod">
          <ac:chgData name="Eric Kielhorn" userId="67da5af3-53c1-4876-8244-114ba99202a6" providerId="ADAL" clId="{085E6345-CF66-43A1-AF36-3D60406E060B}" dt="2023-04-21T09:00:42.682" v="729"/>
          <ac:picMkLst>
            <pc:docMk/>
            <pc:sldMk cId="117582165" sldId="261"/>
            <ac:picMk id="67" creationId="{0079C014-260C-7FD0-D486-ED8C2377A4A4}"/>
          </ac:picMkLst>
        </pc:picChg>
        <pc:picChg chg="add del mod">
          <ac:chgData name="Eric Kielhorn" userId="67da5af3-53c1-4876-8244-114ba99202a6" providerId="ADAL" clId="{085E6345-CF66-43A1-AF36-3D60406E060B}" dt="2023-04-21T09:00:42.682" v="729"/>
          <ac:picMkLst>
            <pc:docMk/>
            <pc:sldMk cId="117582165" sldId="261"/>
            <ac:picMk id="68" creationId="{AFB6A43B-8DE7-DF7D-D115-7C29F2DAA8DC}"/>
          </ac:picMkLst>
        </pc:picChg>
        <pc:picChg chg="add del mod">
          <ac:chgData name="Eric Kielhorn" userId="67da5af3-53c1-4876-8244-114ba99202a6" providerId="ADAL" clId="{085E6345-CF66-43A1-AF36-3D60406E060B}" dt="2023-04-21T09:00:42.682" v="729"/>
          <ac:picMkLst>
            <pc:docMk/>
            <pc:sldMk cId="117582165" sldId="261"/>
            <ac:picMk id="69" creationId="{B728D3E7-2343-DA3B-75C9-91F07EB04A08}"/>
          </ac:picMkLst>
        </pc:picChg>
        <pc:picChg chg="add del mod">
          <ac:chgData name="Eric Kielhorn" userId="67da5af3-53c1-4876-8244-114ba99202a6" providerId="ADAL" clId="{085E6345-CF66-43A1-AF36-3D60406E060B}" dt="2023-04-21T09:00:42.682" v="729"/>
          <ac:picMkLst>
            <pc:docMk/>
            <pc:sldMk cId="117582165" sldId="261"/>
            <ac:picMk id="70" creationId="{CF539F9D-FB32-A615-C909-55CC66028FEE}"/>
          </ac:picMkLst>
        </pc:picChg>
        <pc:picChg chg="add del mod">
          <ac:chgData name="Eric Kielhorn" userId="67da5af3-53c1-4876-8244-114ba99202a6" providerId="ADAL" clId="{085E6345-CF66-43A1-AF36-3D60406E060B}" dt="2023-04-21T09:00:42.682" v="729"/>
          <ac:picMkLst>
            <pc:docMk/>
            <pc:sldMk cId="117582165" sldId="261"/>
            <ac:picMk id="71" creationId="{9DDC2E9B-9439-427A-D9B7-55DFDA6142FC}"/>
          </ac:picMkLst>
        </pc:picChg>
        <pc:picChg chg="add del mod">
          <ac:chgData name="Eric Kielhorn" userId="67da5af3-53c1-4876-8244-114ba99202a6" providerId="ADAL" clId="{085E6345-CF66-43A1-AF36-3D60406E060B}" dt="2023-04-21T09:00:42.682" v="729"/>
          <ac:picMkLst>
            <pc:docMk/>
            <pc:sldMk cId="117582165" sldId="261"/>
            <ac:picMk id="72" creationId="{55E6A467-3F0B-A3CC-9E1C-DECEAC43A934}"/>
          </ac:picMkLst>
        </pc:picChg>
        <pc:picChg chg="add del mod">
          <ac:chgData name="Eric Kielhorn" userId="67da5af3-53c1-4876-8244-114ba99202a6" providerId="ADAL" clId="{085E6345-CF66-43A1-AF36-3D60406E060B}" dt="2023-04-21T09:00:42.682" v="729"/>
          <ac:picMkLst>
            <pc:docMk/>
            <pc:sldMk cId="117582165" sldId="261"/>
            <ac:picMk id="73" creationId="{6D719E73-D31C-F716-35AE-658B6AB086AC}"/>
          </ac:picMkLst>
        </pc:picChg>
        <pc:picChg chg="add del mod">
          <ac:chgData name="Eric Kielhorn" userId="67da5af3-53c1-4876-8244-114ba99202a6" providerId="ADAL" clId="{085E6345-CF66-43A1-AF36-3D60406E060B}" dt="2023-04-21T09:00:42.682" v="729"/>
          <ac:picMkLst>
            <pc:docMk/>
            <pc:sldMk cId="117582165" sldId="261"/>
            <ac:picMk id="74" creationId="{A17E5A44-89A6-59E2-E5C6-2F33B0F7B89A}"/>
          </ac:picMkLst>
        </pc:picChg>
        <pc:picChg chg="add del mod">
          <ac:chgData name="Eric Kielhorn" userId="67da5af3-53c1-4876-8244-114ba99202a6" providerId="ADAL" clId="{085E6345-CF66-43A1-AF36-3D60406E060B}" dt="2023-04-21T09:00:42.682" v="729"/>
          <ac:picMkLst>
            <pc:docMk/>
            <pc:sldMk cId="117582165" sldId="261"/>
            <ac:picMk id="75" creationId="{2F1848B4-0115-8179-4700-0FFCC939B09E}"/>
          </ac:picMkLst>
        </pc:picChg>
        <pc:picChg chg="add del mod">
          <ac:chgData name="Eric Kielhorn" userId="67da5af3-53c1-4876-8244-114ba99202a6" providerId="ADAL" clId="{085E6345-CF66-43A1-AF36-3D60406E060B}" dt="2023-04-21T09:00:42.682" v="729"/>
          <ac:picMkLst>
            <pc:docMk/>
            <pc:sldMk cId="117582165" sldId="261"/>
            <ac:picMk id="76" creationId="{30706F5B-DE5F-C303-607B-24BC94357BF5}"/>
          </ac:picMkLst>
        </pc:picChg>
        <pc:picChg chg="add del mod">
          <ac:chgData name="Eric Kielhorn" userId="67da5af3-53c1-4876-8244-114ba99202a6" providerId="ADAL" clId="{085E6345-CF66-43A1-AF36-3D60406E060B}" dt="2023-04-21T09:00:42.682" v="729"/>
          <ac:picMkLst>
            <pc:docMk/>
            <pc:sldMk cId="117582165" sldId="261"/>
            <ac:picMk id="77" creationId="{B15C111E-DB34-BBB6-C84C-C971B8AF6357}"/>
          </ac:picMkLst>
        </pc:picChg>
        <pc:picChg chg="add del mod">
          <ac:chgData name="Eric Kielhorn" userId="67da5af3-53c1-4876-8244-114ba99202a6" providerId="ADAL" clId="{085E6345-CF66-43A1-AF36-3D60406E060B}" dt="2023-04-21T09:00:42.682" v="729"/>
          <ac:picMkLst>
            <pc:docMk/>
            <pc:sldMk cId="117582165" sldId="261"/>
            <ac:picMk id="78" creationId="{177A1DC7-2086-3486-3642-8E210B94D301}"/>
          </ac:picMkLst>
        </pc:picChg>
        <pc:picChg chg="add del mod">
          <ac:chgData name="Eric Kielhorn" userId="67da5af3-53c1-4876-8244-114ba99202a6" providerId="ADAL" clId="{085E6345-CF66-43A1-AF36-3D60406E060B}" dt="2023-04-21T09:00:42.682" v="729"/>
          <ac:picMkLst>
            <pc:docMk/>
            <pc:sldMk cId="117582165" sldId="261"/>
            <ac:picMk id="79" creationId="{48E9B34A-A5F6-0AC0-A30A-76EDD90D00A8}"/>
          </ac:picMkLst>
        </pc:picChg>
        <pc:picChg chg="add del mod">
          <ac:chgData name="Eric Kielhorn" userId="67da5af3-53c1-4876-8244-114ba99202a6" providerId="ADAL" clId="{085E6345-CF66-43A1-AF36-3D60406E060B}" dt="2023-04-21T09:00:42.682" v="729"/>
          <ac:picMkLst>
            <pc:docMk/>
            <pc:sldMk cId="117582165" sldId="261"/>
            <ac:picMk id="80" creationId="{1CF098F4-0FAC-7094-4C60-969650DA4DEC}"/>
          </ac:picMkLst>
        </pc:picChg>
        <pc:picChg chg="add del mod">
          <ac:chgData name="Eric Kielhorn" userId="67da5af3-53c1-4876-8244-114ba99202a6" providerId="ADAL" clId="{085E6345-CF66-43A1-AF36-3D60406E060B}" dt="2023-04-21T09:00:42.682" v="729"/>
          <ac:picMkLst>
            <pc:docMk/>
            <pc:sldMk cId="117582165" sldId="261"/>
            <ac:picMk id="81" creationId="{77A45523-F919-273A-037A-7DB73E7D7751}"/>
          </ac:picMkLst>
        </pc:picChg>
        <pc:picChg chg="add del mod">
          <ac:chgData name="Eric Kielhorn" userId="67da5af3-53c1-4876-8244-114ba99202a6" providerId="ADAL" clId="{085E6345-CF66-43A1-AF36-3D60406E060B}" dt="2023-04-21T09:00:42.682" v="729"/>
          <ac:picMkLst>
            <pc:docMk/>
            <pc:sldMk cId="117582165" sldId="261"/>
            <ac:picMk id="82" creationId="{14F1685F-6201-F286-A9F1-134F1C9B96F8}"/>
          </ac:picMkLst>
        </pc:picChg>
        <pc:picChg chg="add del mod">
          <ac:chgData name="Eric Kielhorn" userId="67da5af3-53c1-4876-8244-114ba99202a6" providerId="ADAL" clId="{085E6345-CF66-43A1-AF36-3D60406E060B}" dt="2023-04-21T09:00:42.682" v="729"/>
          <ac:picMkLst>
            <pc:docMk/>
            <pc:sldMk cId="117582165" sldId="261"/>
            <ac:picMk id="83" creationId="{5ED32C09-F9C2-57C6-17F4-312CB79E7AD3}"/>
          </ac:picMkLst>
        </pc:picChg>
        <pc:picChg chg="add del mod">
          <ac:chgData name="Eric Kielhorn" userId="67da5af3-53c1-4876-8244-114ba99202a6" providerId="ADAL" clId="{085E6345-CF66-43A1-AF36-3D60406E060B}" dt="2023-04-21T09:00:42.682" v="729"/>
          <ac:picMkLst>
            <pc:docMk/>
            <pc:sldMk cId="117582165" sldId="261"/>
            <ac:picMk id="84" creationId="{5D01604F-7EA8-66A8-95AF-3A0117C1E748}"/>
          </ac:picMkLst>
        </pc:picChg>
        <pc:picChg chg="add del mod">
          <ac:chgData name="Eric Kielhorn" userId="67da5af3-53c1-4876-8244-114ba99202a6" providerId="ADAL" clId="{085E6345-CF66-43A1-AF36-3D60406E060B}" dt="2023-04-21T09:00:42.682" v="729"/>
          <ac:picMkLst>
            <pc:docMk/>
            <pc:sldMk cId="117582165" sldId="261"/>
            <ac:picMk id="85" creationId="{5B8D1B62-D7D8-035D-753C-9862C77333F0}"/>
          </ac:picMkLst>
        </pc:picChg>
        <pc:picChg chg="add del mod">
          <ac:chgData name="Eric Kielhorn" userId="67da5af3-53c1-4876-8244-114ba99202a6" providerId="ADAL" clId="{085E6345-CF66-43A1-AF36-3D60406E060B}" dt="2023-04-21T09:00:42.682" v="729"/>
          <ac:picMkLst>
            <pc:docMk/>
            <pc:sldMk cId="117582165" sldId="261"/>
            <ac:picMk id="86" creationId="{42A216FF-7D6E-EF54-CAC0-F0B62D0CAC7B}"/>
          </ac:picMkLst>
        </pc:picChg>
        <pc:picChg chg="add del mod">
          <ac:chgData name="Eric Kielhorn" userId="67da5af3-53c1-4876-8244-114ba99202a6" providerId="ADAL" clId="{085E6345-CF66-43A1-AF36-3D60406E060B}" dt="2023-04-21T09:00:42.682" v="729"/>
          <ac:picMkLst>
            <pc:docMk/>
            <pc:sldMk cId="117582165" sldId="261"/>
            <ac:picMk id="87" creationId="{FADA6C02-1A0A-F2E9-9BE5-BA308C16414F}"/>
          </ac:picMkLst>
        </pc:picChg>
        <pc:picChg chg="add del mod">
          <ac:chgData name="Eric Kielhorn" userId="67da5af3-53c1-4876-8244-114ba99202a6" providerId="ADAL" clId="{085E6345-CF66-43A1-AF36-3D60406E060B}" dt="2023-04-21T09:00:42.682" v="729"/>
          <ac:picMkLst>
            <pc:docMk/>
            <pc:sldMk cId="117582165" sldId="261"/>
            <ac:picMk id="88" creationId="{83A7137E-9640-3B93-8ED8-246AD743F719}"/>
          </ac:picMkLst>
        </pc:picChg>
        <pc:picChg chg="add del mod">
          <ac:chgData name="Eric Kielhorn" userId="67da5af3-53c1-4876-8244-114ba99202a6" providerId="ADAL" clId="{085E6345-CF66-43A1-AF36-3D60406E060B}" dt="2023-04-21T09:00:42.682" v="729"/>
          <ac:picMkLst>
            <pc:docMk/>
            <pc:sldMk cId="117582165" sldId="261"/>
            <ac:picMk id="89" creationId="{974B7794-0DAF-944F-DD27-E607327AD9F0}"/>
          </ac:picMkLst>
        </pc:picChg>
        <pc:picChg chg="add del mod">
          <ac:chgData name="Eric Kielhorn" userId="67da5af3-53c1-4876-8244-114ba99202a6" providerId="ADAL" clId="{085E6345-CF66-43A1-AF36-3D60406E060B}" dt="2023-04-21T09:00:42.682" v="729"/>
          <ac:picMkLst>
            <pc:docMk/>
            <pc:sldMk cId="117582165" sldId="261"/>
            <ac:picMk id="90" creationId="{30602550-670F-ACA6-2B57-4E656848766C}"/>
          </ac:picMkLst>
        </pc:picChg>
        <pc:picChg chg="add del mod">
          <ac:chgData name="Eric Kielhorn" userId="67da5af3-53c1-4876-8244-114ba99202a6" providerId="ADAL" clId="{085E6345-CF66-43A1-AF36-3D60406E060B}" dt="2023-04-21T09:00:42.682" v="729"/>
          <ac:picMkLst>
            <pc:docMk/>
            <pc:sldMk cId="117582165" sldId="261"/>
            <ac:picMk id="91" creationId="{6D8A3ECB-B4A9-9D7A-3378-778815EC4F70}"/>
          </ac:picMkLst>
        </pc:picChg>
        <pc:picChg chg="add del mod">
          <ac:chgData name="Eric Kielhorn" userId="67da5af3-53c1-4876-8244-114ba99202a6" providerId="ADAL" clId="{085E6345-CF66-43A1-AF36-3D60406E060B}" dt="2023-04-21T09:00:42.682" v="729"/>
          <ac:picMkLst>
            <pc:docMk/>
            <pc:sldMk cId="117582165" sldId="261"/>
            <ac:picMk id="92" creationId="{F1428980-3864-A080-29B2-14265D7E0A1C}"/>
          </ac:picMkLst>
        </pc:picChg>
        <pc:picChg chg="add del mod">
          <ac:chgData name="Eric Kielhorn" userId="67da5af3-53c1-4876-8244-114ba99202a6" providerId="ADAL" clId="{085E6345-CF66-43A1-AF36-3D60406E060B}" dt="2023-04-21T09:00:42.682" v="729"/>
          <ac:picMkLst>
            <pc:docMk/>
            <pc:sldMk cId="117582165" sldId="261"/>
            <ac:picMk id="93" creationId="{F5C1E05B-A8FE-8BF5-5223-BCA1AC4BBFA0}"/>
          </ac:picMkLst>
        </pc:picChg>
        <pc:picChg chg="add del mod">
          <ac:chgData name="Eric Kielhorn" userId="67da5af3-53c1-4876-8244-114ba99202a6" providerId="ADAL" clId="{085E6345-CF66-43A1-AF36-3D60406E060B}" dt="2023-04-21T09:00:42.682" v="729"/>
          <ac:picMkLst>
            <pc:docMk/>
            <pc:sldMk cId="117582165" sldId="261"/>
            <ac:picMk id="94" creationId="{2FC6C892-2D06-1055-8822-F280E5919927}"/>
          </ac:picMkLst>
        </pc:picChg>
        <pc:picChg chg="add del mod">
          <ac:chgData name="Eric Kielhorn" userId="67da5af3-53c1-4876-8244-114ba99202a6" providerId="ADAL" clId="{085E6345-CF66-43A1-AF36-3D60406E060B}" dt="2023-04-21T09:00:42.682" v="729"/>
          <ac:picMkLst>
            <pc:docMk/>
            <pc:sldMk cId="117582165" sldId="261"/>
            <ac:picMk id="95" creationId="{5D6FBD4F-2D8F-408A-D9BE-16C775478783}"/>
          </ac:picMkLst>
        </pc:picChg>
        <pc:picChg chg="add del mod">
          <ac:chgData name="Eric Kielhorn" userId="67da5af3-53c1-4876-8244-114ba99202a6" providerId="ADAL" clId="{085E6345-CF66-43A1-AF36-3D60406E060B}" dt="2023-04-21T09:00:42.682" v="729"/>
          <ac:picMkLst>
            <pc:docMk/>
            <pc:sldMk cId="117582165" sldId="261"/>
            <ac:picMk id="96" creationId="{1DC23B75-C53F-0A71-7D32-999FAAD4266E}"/>
          </ac:picMkLst>
        </pc:picChg>
        <pc:picChg chg="add mod">
          <ac:chgData name="Eric Kielhorn" userId="67da5af3-53c1-4876-8244-114ba99202a6" providerId="ADAL" clId="{085E6345-CF66-43A1-AF36-3D60406E060B}" dt="2023-04-21T09:10:55.193" v="743" actId="1076"/>
          <ac:picMkLst>
            <pc:docMk/>
            <pc:sldMk cId="117582165" sldId="261"/>
            <ac:picMk id="97" creationId="{D0CA783E-4265-A671-5EA0-B3AB8113B8A5}"/>
          </ac:picMkLst>
        </pc:picChg>
      </pc:sldChg>
      <pc:sldChg chg="del">
        <pc:chgData name="Eric Kielhorn" userId="67da5af3-53c1-4876-8244-114ba99202a6" providerId="ADAL" clId="{085E6345-CF66-43A1-AF36-3D60406E060B}" dt="2023-04-20T14:34:51.522" v="64" actId="2696"/>
        <pc:sldMkLst>
          <pc:docMk/>
          <pc:sldMk cId="2268085602" sldId="261"/>
        </pc:sldMkLst>
      </pc:sldChg>
      <pc:sldChg chg="del">
        <pc:chgData name="Eric Kielhorn" userId="67da5af3-53c1-4876-8244-114ba99202a6" providerId="ADAL" clId="{085E6345-CF66-43A1-AF36-3D60406E060B}" dt="2023-04-20T14:34:51.522" v="64" actId="2696"/>
        <pc:sldMkLst>
          <pc:docMk/>
          <pc:sldMk cId="4246719265" sldId="262"/>
        </pc:sldMkLst>
      </pc:sldChg>
      <pc:sldChg chg="del">
        <pc:chgData name="Eric Kielhorn" userId="67da5af3-53c1-4876-8244-114ba99202a6" providerId="ADAL" clId="{085E6345-CF66-43A1-AF36-3D60406E060B}" dt="2023-04-20T14:34:51.522" v="64" actId="2696"/>
        <pc:sldMkLst>
          <pc:docMk/>
          <pc:sldMk cId="4038427792" sldId="263"/>
        </pc:sldMkLst>
      </pc:sldChg>
      <pc:sldChg chg="del">
        <pc:chgData name="Eric Kielhorn" userId="67da5af3-53c1-4876-8244-114ba99202a6" providerId="ADAL" clId="{085E6345-CF66-43A1-AF36-3D60406E060B}" dt="2023-04-20T14:34:51.522" v="64" actId="2696"/>
        <pc:sldMkLst>
          <pc:docMk/>
          <pc:sldMk cId="4036662824" sldId="432"/>
        </pc:sldMkLst>
      </pc:sldChg>
      <pc:sldChg chg="del">
        <pc:chgData name="Eric Kielhorn" userId="67da5af3-53c1-4876-8244-114ba99202a6" providerId="ADAL" clId="{085E6345-CF66-43A1-AF36-3D60406E060B}" dt="2023-04-20T14:34:51.522" v="64" actId="2696"/>
        <pc:sldMkLst>
          <pc:docMk/>
          <pc:sldMk cId="1437412281" sldId="433"/>
        </pc:sldMkLst>
      </pc:sldChg>
      <pc:sldChg chg="del">
        <pc:chgData name="Eric Kielhorn" userId="67da5af3-53c1-4876-8244-114ba99202a6" providerId="ADAL" clId="{085E6345-CF66-43A1-AF36-3D60406E060B}" dt="2023-04-20T14:34:51.522" v="64" actId="2696"/>
        <pc:sldMkLst>
          <pc:docMk/>
          <pc:sldMk cId="223761140" sldId="435"/>
        </pc:sldMkLst>
      </pc:sldChg>
      <pc:sldChg chg="del">
        <pc:chgData name="Eric Kielhorn" userId="67da5af3-53c1-4876-8244-114ba99202a6" providerId="ADAL" clId="{085E6345-CF66-43A1-AF36-3D60406E060B}" dt="2023-04-20T14:34:51.522" v="64" actId="2696"/>
        <pc:sldMkLst>
          <pc:docMk/>
          <pc:sldMk cId="2939689657" sldId="828"/>
        </pc:sldMkLst>
      </pc:sldChg>
      <pc:sldChg chg="del">
        <pc:chgData name="Eric Kielhorn" userId="67da5af3-53c1-4876-8244-114ba99202a6" providerId="ADAL" clId="{085E6345-CF66-43A1-AF36-3D60406E060B}" dt="2023-04-20T14:34:51.522" v="64" actId="2696"/>
        <pc:sldMkLst>
          <pc:docMk/>
          <pc:sldMk cId="1971135560" sldId="902"/>
        </pc:sldMkLst>
      </pc:sldChg>
      <pc:sldChg chg="del">
        <pc:chgData name="Eric Kielhorn" userId="67da5af3-53c1-4876-8244-114ba99202a6" providerId="ADAL" clId="{085E6345-CF66-43A1-AF36-3D60406E060B}" dt="2023-04-20T14:34:51.522" v="64" actId="2696"/>
        <pc:sldMkLst>
          <pc:docMk/>
          <pc:sldMk cId="3727916658" sldId="908"/>
        </pc:sldMkLst>
      </pc:sldChg>
      <pc:sldChg chg="del">
        <pc:chgData name="Eric Kielhorn" userId="67da5af3-53c1-4876-8244-114ba99202a6" providerId="ADAL" clId="{085E6345-CF66-43A1-AF36-3D60406E060B}" dt="2023-04-20T14:34:51.522" v="64" actId="2696"/>
        <pc:sldMkLst>
          <pc:docMk/>
          <pc:sldMk cId="3943526047" sldId="910"/>
        </pc:sldMkLst>
      </pc:sldChg>
      <pc:sldChg chg="del">
        <pc:chgData name="Eric Kielhorn" userId="67da5af3-53c1-4876-8244-114ba99202a6" providerId="ADAL" clId="{085E6345-CF66-43A1-AF36-3D60406E060B}" dt="2023-04-20T14:34:51.522" v="64" actId="2696"/>
        <pc:sldMkLst>
          <pc:docMk/>
          <pc:sldMk cId="3071660012" sldId="911"/>
        </pc:sldMkLst>
      </pc:sldChg>
      <pc:sldChg chg="del">
        <pc:chgData name="Eric Kielhorn" userId="67da5af3-53c1-4876-8244-114ba99202a6" providerId="ADAL" clId="{085E6345-CF66-43A1-AF36-3D60406E060B}" dt="2023-04-20T14:34:51.522" v="64" actId="2696"/>
        <pc:sldMkLst>
          <pc:docMk/>
          <pc:sldMk cId="3928146950" sldId="912"/>
        </pc:sldMkLst>
      </pc:sldChg>
      <pc:sldChg chg="del">
        <pc:chgData name="Eric Kielhorn" userId="67da5af3-53c1-4876-8244-114ba99202a6" providerId="ADAL" clId="{085E6345-CF66-43A1-AF36-3D60406E060B}" dt="2023-04-20T14:34:51.522" v="64" actId="2696"/>
        <pc:sldMkLst>
          <pc:docMk/>
          <pc:sldMk cId="1225018807" sldId="913"/>
        </pc:sldMkLst>
      </pc:sldChg>
      <pc:sldChg chg="del">
        <pc:chgData name="Eric Kielhorn" userId="67da5af3-53c1-4876-8244-114ba99202a6" providerId="ADAL" clId="{085E6345-CF66-43A1-AF36-3D60406E060B}" dt="2023-04-20T14:34:51.522" v="64" actId="2696"/>
        <pc:sldMkLst>
          <pc:docMk/>
          <pc:sldMk cId="504817882" sldId="914"/>
        </pc:sldMkLst>
      </pc:sldChg>
      <pc:sldChg chg="del">
        <pc:chgData name="Eric Kielhorn" userId="67da5af3-53c1-4876-8244-114ba99202a6" providerId="ADAL" clId="{085E6345-CF66-43A1-AF36-3D60406E060B}" dt="2023-04-20T14:34:51.522" v="64" actId="2696"/>
        <pc:sldMkLst>
          <pc:docMk/>
          <pc:sldMk cId="3634443472" sldId="915"/>
        </pc:sldMkLst>
      </pc:sldChg>
      <pc:sldChg chg="del">
        <pc:chgData name="Eric Kielhorn" userId="67da5af3-53c1-4876-8244-114ba99202a6" providerId="ADAL" clId="{085E6345-CF66-43A1-AF36-3D60406E060B}" dt="2023-04-20T14:34:51.522" v="64" actId="2696"/>
        <pc:sldMkLst>
          <pc:docMk/>
          <pc:sldMk cId="764817706" sldId="916"/>
        </pc:sldMkLst>
      </pc:sldChg>
      <pc:sldChg chg="del">
        <pc:chgData name="Eric Kielhorn" userId="67da5af3-53c1-4876-8244-114ba99202a6" providerId="ADAL" clId="{085E6345-CF66-43A1-AF36-3D60406E060B}" dt="2023-04-20T14:34:51.522" v="64" actId="2696"/>
        <pc:sldMkLst>
          <pc:docMk/>
          <pc:sldMk cId="981780326" sldId="919"/>
        </pc:sldMkLst>
      </pc:sldChg>
      <pc:sldChg chg="del">
        <pc:chgData name="Eric Kielhorn" userId="67da5af3-53c1-4876-8244-114ba99202a6" providerId="ADAL" clId="{085E6345-CF66-43A1-AF36-3D60406E060B}" dt="2023-04-20T14:34:51.522" v="64" actId="2696"/>
        <pc:sldMkLst>
          <pc:docMk/>
          <pc:sldMk cId="3892340451" sldId="920"/>
        </pc:sldMkLst>
      </pc:sldChg>
      <pc:sldChg chg="del">
        <pc:chgData name="Eric Kielhorn" userId="67da5af3-53c1-4876-8244-114ba99202a6" providerId="ADAL" clId="{085E6345-CF66-43A1-AF36-3D60406E060B}" dt="2023-04-20T14:34:51.522" v="64" actId="2696"/>
        <pc:sldMkLst>
          <pc:docMk/>
          <pc:sldMk cId="3918716207" sldId="921"/>
        </pc:sldMkLst>
      </pc:sldChg>
      <pc:sldChg chg="del">
        <pc:chgData name="Eric Kielhorn" userId="67da5af3-53c1-4876-8244-114ba99202a6" providerId="ADAL" clId="{085E6345-CF66-43A1-AF36-3D60406E060B}" dt="2023-04-20T14:34:51.522" v="64" actId="2696"/>
        <pc:sldMkLst>
          <pc:docMk/>
          <pc:sldMk cId="1705757569" sldId="922"/>
        </pc:sldMkLst>
      </pc:sldChg>
      <pc:sldChg chg="del">
        <pc:chgData name="Eric Kielhorn" userId="67da5af3-53c1-4876-8244-114ba99202a6" providerId="ADAL" clId="{085E6345-CF66-43A1-AF36-3D60406E060B}" dt="2023-04-20T14:34:51.522" v="64" actId="2696"/>
        <pc:sldMkLst>
          <pc:docMk/>
          <pc:sldMk cId="2589542805" sldId="923"/>
        </pc:sldMkLst>
      </pc:sldChg>
      <pc:sldChg chg="del">
        <pc:chgData name="Eric Kielhorn" userId="67da5af3-53c1-4876-8244-114ba99202a6" providerId="ADAL" clId="{085E6345-CF66-43A1-AF36-3D60406E060B}" dt="2023-04-20T14:34:51.522" v="64" actId="2696"/>
        <pc:sldMkLst>
          <pc:docMk/>
          <pc:sldMk cId="3854111490" sldId="924"/>
        </pc:sldMkLst>
      </pc:sldChg>
      <pc:sldChg chg="del">
        <pc:chgData name="Eric Kielhorn" userId="67da5af3-53c1-4876-8244-114ba99202a6" providerId="ADAL" clId="{085E6345-CF66-43A1-AF36-3D60406E060B}" dt="2023-04-20T14:34:51.522" v="64" actId="2696"/>
        <pc:sldMkLst>
          <pc:docMk/>
          <pc:sldMk cId="3708824502" sldId="925"/>
        </pc:sldMkLst>
      </pc:sldChg>
      <pc:sldChg chg="del">
        <pc:chgData name="Eric Kielhorn" userId="67da5af3-53c1-4876-8244-114ba99202a6" providerId="ADAL" clId="{085E6345-CF66-43A1-AF36-3D60406E060B}" dt="2023-04-20T14:34:51.522" v="64" actId="2696"/>
        <pc:sldMkLst>
          <pc:docMk/>
          <pc:sldMk cId="1152845118" sldId="926"/>
        </pc:sldMkLst>
      </pc:sldChg>
      <pc:sldChg chg="del">
        <pc:chgData name="Eric Kielhorn" userId="67da5af3-53c1-4876-8244-114ba99202a6" providerId="ADAL" clId="{085E6345-CF66-43A1-AF36-3D60406E060B}" dt="2023-04-20T14:34:51.522" v="64" actId="2696"/>
        <pc:sldMkLst>
          <pc:docMk/>
          <pc:sldMk cId="3315133653" sldId="927"/>
        </pc:sldMkLst>
      </pc:sldChg>
      <pc:sldMasterChg chg="delSldLayout">
        <pc:chgData name="Eric Kielhorn" userId="67da5af3-53c1-4876-8244-114ba99202a6" providerId="ADAL" clId="{085E6345-CF66-43A1-AF36-3D60406E060B}" dt="2023-04-20T14:34:51.522" v="64" actId="2696"/>
        <pc:sldMasterMkLst>
          <pc:docMk/>
          <pc:sldMasterMk cId="3032909219" sldId="2147483662"/>
        </pc:sldMasterMkLst>
        <pc:sldLayoutChg chg="del">
          <pc:chgData name="Eric Kielhorn" userId="67da5af3-53c1-4876-8244-114ba99202a6" providerId="ADAL" clId="{085E6345-CF66-43A1-AF36-3D60406E060B}" dt="2023-04-20T14:34:51.522" v="64" actId="2696"/>
          <pc:sldLayoutMkLst>
            <pc:docMk/>
            <pc:sldMasterMk cId="3032909219" sldId="2147483662"/>
            <pc:sldLayoutMk cId="2235205289"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2975240" cy="499904"/>
          </a:xfrm>
          <a:prstGeom prst="rect">
            <a:avLst/>
          </a:prstGeom>
        </p:spPr>
        <p:txBody>
          <a:bodyPr vert="horz" lIns="92171" tIns="46086" rIns="92171" bIns="46086" rtlCol="0"/>
          <a:lstStyle>
            <a:lvl1pPr algn="l">
              <a:defRPr sz="1200"/>
            </a:lvl1pPr>
          </a:lstStyle>
          <a:p>
            <a:endParaRPr lang="de-DE"/>
          </a:p>
        </p:txBody>
      </p:sp>
      <p:sp>
        <p:nvSpPr>
          <p:cNvPr id="3" name="Datumsplatzhalter 2"/>
          <p:cNvSpPr>
            <a:spLocks noGrp="1"/>
          </p:cNvSpPr>
          <p:nvPr>
            <p:ph type="dt" idx="1"/>
          </p:nvPr>
        </p:nvSpPr>
        <p:spPr>
          <a:xfrm>
            <a:off x="3889114" y="2"/>
            <a:ext cx="2975240" cy="499904"/>
          </a:xfrm>
          <a:prstGeom prst="rect">
            <a:avLst/>
          </a:prstGeom>
        </p:spPr>
        <p:txBody>
          <a:bodyPr vert="horz" lIns="92171" tIns="46086" rIns="92171" bIns="46086" rtlCol="0"/>
          <a:lstStyle>
            <a:lvl1pPr algn="r">
              <a:defRPr sz="1200"/>
            </a:lvl1pPr>
          </a:lstStyle>
          <a:p>
            <a:fld id="{EC386201-28C0-4893-A591-6C4C49F55943}" type="datetimeFigureOut">
              <a:rPr lang="de-DE" smtClean="0"/>
              <a:pPr/>
              <a:t>26.04.2023</a:t>
            </a:fld>
            <a:endParaRPr lang="de-DE"/>
          </a:p>
        </p:txBody>
      </p:sp>
      <p:sp>
        <p:nvSpPr>
          <p:cNvPr id="4" name="Folienbildplatzhalter 3"/>
          <p:cNvSpPr>
            <a:spLocks noGrp="1" noRot="1" noChangeAspect="1"/>
          </p:cNvSpPr>
          <p:nvPr>
            <p:ph type="sldImg" idx="2"/>
          </p:nvPr>
        </p:nvSpPr>
        <p:spPr>
          <a:xfrm>
            <a:off x="100013" y="749300"/>
            <a:ext cx="6665912" cy="3749675"/>
          </a:xfrm>
          <a:prstGeom prst="rect">
            <a:avLst/>
          </a:prstGeom>
          <a:noFill/>
          <a:ln w="12700">
            <a:solidFill>
              <a:prstClr val="black"/>
            </a:solidFill>
          </a:ln>
        </p:spPr>
        <p:txBody>
          <a:bodyPr vert="horz" lIns="92171" tIns="46086" rIns="92171" bIns="46086" rtlCol="0" anchor="ctr"/>
          <a:lstStyle/>
          <a:p>
            <a:endParaRPr lang="de-DE"/>
          </a:p>
        </p:txBody>
      </p:sp>
      <p:sp>
        <p:nvSpPr>
          <p:cNvPr id="5" name="Notizenplatzhalter 4"/>
          <p:cNvSpPr>
            <a:spLocks noGrp="1"/>
          </p:cNvSpPr>
          <p:nvPr>
            <p:ph type="body" sz="quarter" idx="3"/>
          </p:nvPr>
        </p:nvSpPr>
        <p:spPr>
          <a:xfrm>
            <a:off x="686594" y="4749086"/>
            <a:ext cx="5492750" cy="4499134"/>
          </a:xfrm>
          <a:prstGeom prst="rect">
            <a:avLst/>
          </a:prstGeom>
        </p:spPr>
        <p:txBody>
          <a:bodyPr vert="horz" lIns="92171" tIns="46086" rIns="92171" bIns="4608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96438"/>
            <a:ext cx="2975240" cy="499904"/>
          </a:xfrm>
          <a:prstGeom prst="rect">
            <a:avLst/>
          </a:prstGeom>
        </p:spPr>
        <p:txBody>
          <a:bodyPr vert="horz" lIns="92171" tIns="46086" rIns="92171" bIns="46086" rtlCol="0" anchor="b"/>
          <a:lstStyle>
            <a:lvl1pPr algn="l">
              <a:defRPr sz="1200"/>
            </a:lvl1pPr>
          </a:lstStyle>
          <a:p>
            <a:endParaRPr lang="de-DE"/>
          </a:p>
        </p:txBody>
      </p:sp>
      <p:sp>
        <p:nvSpPr>
          <p:cNvPr id="7" name="Foliennummernplatzhalter 6"/>
          <p:cNvSpPr>
            <a:spLocks noGrp="1"/>
          </p:cNvSpPr>
          <p:nvPr>
            <p:ph type="sldNum" sz="quarter" idx="5"/>
          </p:nvPr>
        </p:nvSpPr>
        <p:spPr>
          <a:xfrm>
            <a:off x="3889114" y="9496438"/>
            <a:ext cx="2975240" cy="499904"/>
          </a:xfrm>
          <a:prstGeom prst="rect">
            <a:avLst/>
          </a:prstGeom>
        </p:spPr>
        <p:txBody>
          <a:bodyPr vert="horz" lIns="92171" tIns="46086" rIns="92171" bIns="46086" rtlCol="0" anchor="b"/>
          <a:lstStyle>
            <a:lvl1pPr algn="r">
              <a:defRPr sz="1200"/>
            </a:lvl1pPr>
          </a:lstStyle>
          <a:p>
            <a:fld id="{D6A67C5F-B086-4558-B705-C9B7638AFA94}"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chemeClr val="tx1"/>
                </a:solidFill>
                <a:cs typeface="Arial"/>
              </a:rPr>
              <a:t>Rules :</a:t>
            </a:r>
          </a:p>
          <a:p>
            <a:pPr marL="285750" indent="-285750">
              <a:buFontTx/>
              <a:buChar char="-"/>
            </a:pPr>
            <a:r>
              <a:rPr lang="en-US" dirty="0">
                <a:solidFill>
                  <a:schemeClr val="tx1"/>
                </a:solidFill>
                <a:cs typeface="Arial"/>
              </a:rPr>
              <a:t>Questions in the Chat</a:t>
            </a:r>
          </a:p>
          <a:p>
            <a:pPr marL="285750" indent="-285750">
              <a:buFontTx/>
              <a:buChar char="-"/>
            </a:pPr>
            <a:r>
              <a:rPr lang="en-US" dirty="0">
                <a:solidFill>
                  <a:schemeClr val="tx1"/>
                </a:solidFill>
                <a:cs typeface="Arial"/>
              </a:rPr>
              <a:t>In the End we will go through all the questions and answer live or send </a:t>
            </a:r>
            <a:r>
              <a:rPr lang="en-US" dirty="0" err="1">
                <a:solidFill>
                  <a:schemeClr val="tx1"/>
                </a:solidFill>
                <a:cs typeface="Arial"/>
              </a:rPr>
              <a:t>eMails</a:t>
            </a:r>
            <a:r>
              <a:rPr lang="en-US" dirty="0">
                <a:solidFill>
                  <a:schemeClr val="tx1"/>
                </a:solidFill>
                <a:cs typeface="Arial"/>
              </a:rPr>
              <a:t> afterwards</a:t>
            </a:r>
          </a:p>
          <a:p>
            <a:pPr marL="285750" indent="-285750">
              <a:buFontTx/>
              <a:buChar char="-"/>
            </a:pPr>
            <a:r>
              <a:rPr lang="en-US" dirty="0">
                <a:solidFill>
                  <a:schemeClr val="tx1"/>
                </a:solidFill>
                <a:cs typeface="Arial"/>
              </a:rPr>
              <a:t>After the Webinar everyone will get an invitation to a small survey</a:t>
            </a:r>
          </a:p>
          <a:p>
            <a:endParaRPr lang="de-DE" dirty="0"/>
          </a:p>
        </p:txBody>
      </p:sp>
      <p:sp>
        <p:nvSpPr>
          <p:cNvPr id="4" name="Foliennummernplatzhalter 3"/>
          <p:cNvSpPr>
            <a:spLocks noGrp="1"/>
          </p:cNvSpPr>
          <p:nvPr>
            <p:ph type="sldNum" sz="quarter" idx="5"/>
          </p:nvPr>
        </p:nvSpPr>
        <p:spPr/>
        <p:txBody>
          <a:bodyPr/>
          <a:lstStyle/>
          <a:p>
            <a:fld id="{D6A67C5F-B086-4558-B705-C9B7638AFA94}" type="slidenum">
              <a:rPr lang="de-DE" smtClean="0"/>
              <a:pPr/>
              <a:t>2</a:t>
            </a:fld>
            <a:endParaRPr lang="de-DE"/>
          </a:p>
        </p:txBody>
      </p:sp>
    </p:spTree>
    <p:extLst>
      <p:ext uri="{BB962C8B-B14F-4D97-AF65-F5344CB8AC3E}">
        <p14:creationId xmlns:p14="http://schemas.microsoft.com/office/powerpoint/2010/main" val="222850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6A67C5F-B086-4558-B705-C9B7638AFA94}" type="slidenum">
              <a:rPr lang="de-DE" smtClean="0"/>
              <a:pPr/>
              <a:t>14</a:t>
            </a:fld>
            <a:endParaRPr lang="de-DE"/>
          </a:p>
        </p:txBody>
      </p:sp>
    </p:spTree>
    <p:extLst>
      <p:ext uri="{BB962C8B-B14F-4D97-AF65-F5344CB8AC3E}">
        <p14:creationId xmlns:p14="http://schemas.microsoft.com/office/powerpoint/2010/main" val="3070282965"/>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5.png"/><Relationship Id="rId39" Type="http://schemas.openxmlformats.org/officeDocument/2006/relationships/image" Target="../media/image34.png"/><Relationship Id="rId21" Type="http://schemas.openxmlformats.org/officeDocument/2006/relationships/image" Target="../media/image21.png"/><Relationship Id="rId34" Type="http://schemas.openxmlformats.org/officeDocument/2006/relationships/image" Target="../media/image31.png"/><Relationship Id="rId42" Type="http://schemas.microsoft.com/office/2007/relationships/hdphoto" Target="../media/hdphoto7.wdp"/><Relationship Id="rId7"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7.png"/><Relationship Id="rId41"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microsoft.com/office/2007/relationships/hdphoto" Target="../media/hdphoto3.wdp"/><Relationship Id="rId37" Type="http://schemas.openxmlformats.org/officeDocument/2006/relationships/image" Target="../media/image33.png"/><Relationship Id="rId40" Type="http://schemas.microsoft.com/office/2007/relationships/hdphoto" Target="../media/hdphoto6.wdp"/><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6.png"/><Relationship Id="rId36" Type="http://schemas.microsoft.com/office/2007/relationships/hdphoto" Target="../media/hdphoto4.wdp"/><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microsoft.com/office/2007/relationships/hdphoto" Target="../media/hdphoto2.wdp"/><Relationship Id="rId30" Type="http://schemas.openxmlformats.org/officeDocument/2006/relationships/image" Target="../media/image28.png"/><Relationship Id="rId35" Type="http://schemas.openxmlformats.org/officeDocument/2006/relationships/image" Target="../media/image32.png"/><Relationship Id="rId8" Type="http://schemas.openxmlformats.org/officeDocument/2006/relationships/image" Target="../media/image8.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microsoft.com/office/2007/relationships/hdphoto" Target="../media/hdphoto1.wdp"/><Relationship Id="rId33" Type="http://schemas.openxmlformats.org/officeDocument/2006/relationships/image" Target="../media/image30.png"/><Relationship Id="rId38" Type="http://schemas.microsoft.com/office/2007/relationships/hdphoto" Target="../media/hdphoto5.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sales@foxypower.com" TargetMode="External"/><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5.png"/><Relationship Id="rId39" Type="http://schemas.openxmlformats.org/officeDocument/2006/relationships/image" Target="../media/image34.png"/><Relationship Id="rId21" Type="http://schemas.openxmlformats.org/officeDocument/2006/relationships/image" Target="../media/image21.png"/><Relationship Id="rId34" Type="http://schemas.openxmlformats.org/officeDocument/2006/relationships/image" Target="../media/image31.png"/><Relationship Id="rId42" Type="http://schemas.microsoft.com/office/2007/relationships/hdphoto" Target="../media/hdphoto7.wdp"/><Relationship Id="rId7"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7.png"/><Relationship Id="rId41"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microsoft.com/office/2007/relationships/hdphoto" Target="../media/hdphoto3.wdp"/><Relationship Id="rId37" Type="http://schemas.openxmlformats.org/officeDocument/2006/relationships/image" Target="../media/image33.png"/><Relationship Id="rId40" Type="http://schemas.microsoft.com/office/2007/relationships/hdphoto" Target="../media/hdphoto6.wdp"/><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6.png"/><Relationship Id="rId36" Type="http://schemas.microsoft.com/office/2007/relationships/hdphoto" Target="../media/hdphoto4.wdp"/><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microsoft.com/office/2007/relationships/hdphoto" Target="../media/hdphoto2.wdp"/><Relationship Id="rId30" Type="http://schemas.openxmlformats.org/officeDocument/2006/relationships/image" Target="../media/image28.png"/><Relationship Id="rId35" Type="http://schemas.openxmlformats.org/officeDocument/2006/relationships/image" Target="../media/image32.png"/><Relationship Id="rId8" Type="http://schemas.openxmlformats.org/officeDocument/2006/relationships/image" Target="../media/image8.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microsoft.com/office/2007/relationships/hdphoto" Target="../media/hdphoto1.wdp"/><Relationship Id="rId33" Type="http://schemas.openxmlformats.org/officeDocument/2006/relationships/image" Target="../media/image30.png"/><Relationship Id="rId38" Type="http://schemas.microsoft.com/office/2007/relationships/hdphoto" Target="../media/hdphoto5.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Master" Target="../slideMasters/slideMaster2.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4" name="Inhaltsplatzhalter 33">
            <a:extLst>
              <a:ext uri="{FF2B5EF4-FFF2-40B4-BE49-F238E27FC236}">
                <a16:creationId xmlns:a16="http://schemas.microsoft.com/office/drawing/2014/main" id="{8C181F17-AD67-4811-BE3A-C1C1354CC6ED}"/>
              </a:ext>
            </a:extLst>
          </p:cNvPr>
          <p:cNvSpPr>
            <a:spLocks noGrp="1"/>
          </p:cNvSpPr>
          <p:nvPr>
            <p:ph sz="quarter" idx="10" hasCustomPrompt="1"/>
          </p:nvPr>
        </p:nvSpPr>
        <p:spPr>
          <a:xfrm>
            <a:off x="341312" y="5194300"/>
            <a:ext cx="11332241" cy="345031"/>
          </a:xfrm>
          <a:prstGeom prst="rect">
            <a:avLst/>
          </a:prstGeom>
        </p:spPr>
        <p:txBody>
          <a:bodyPr/>
          <a:lstStyle>
            <a:lvl1pPr marL="0" indent="0">
              <a:buFontTx/>
              <a:buNone/>
              <a:defRPr sz="1800" b="1"/>
            </a:lvl1pPr>
          </a:lstStyle>
          <a:p>
            <a:pPr lvl="0"/>
            <a:r>
              <a:rPr lang="de-DE" err="1"/>
              <a:t>Customername</a:t>
            </a:r>
            <a:r>
              <a:rPr lang="de-DE"/>
              <a:t> / </a:t>
            </a:r>
            <a:r>
              <a:rPr lang="de-DE" err="1"/>
              <a:t>Suppliername</a:t>
            </a:r>
            <a:endParaRPr lang="de-DE"/>
          </a:p>
        </p:txBody>
      </p:sp>
      <p:pic>
        <p:nvPicPr>
          <p:cNvPr id="3" name="Grafik 2">
            <a:extLst>
              <a:ext uri="{FF2B5EF4-FFF2-40B4-BE49-F238E27FC236}">
                <a16:creationId xmlns:a16="http://schemas.microsoft.com/office/drawing/2014/main" id="{9E4A6BF8-0CBD-4355-B06C-7D2DFCAF8026}"/>
              </a:ext>
            </a:extLst>
          </p:cNvPr>
          <p:cNvPicPr>
            <a:picLocks noChangeAspect="1"/>
          </p:cNvPicPr>
          <p:nvPr userDrawn="1"/>
        </p:nvPicPr>
        <p:blipFill>
          <a:blip r:embed="rId2"/>
          <a:stretch>
            <a:fillRect/>
          </a:stretch>
        </p:blipFill>
        <p:spPr>
          <a:xfrm>
            <a:off x="0" y="1090749"/>
            <a:ext cx="12192000" cy="4103043"/>
          </a:xfrm>
          <a:prstGeom prst="rect">
            <a:avLst/>
          </a:prstGeom>
        </p:spPr>
      </p:pic>
      <p:pic>
        <p:nvPicPr>
          <p:cNvPr id="4" name="Picture 3">
            <a:extLst>
              <a:ext uri="{FF2B5EF4-FFF2-40B4-BE49-F238E27FC236}">
                <a16:creationId xmlns:a16="http://schemas.microsoft.com/office/drawing/2014/main" id="{3468371B-0E3F-4DA9-A24F-D1BFF59092C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82996" y="3869014"/>
            <a:ext cx="933471" cy="1107792"/>
          </a:xfrm>
          <a:prstGeom prst="rect">
            <a:avLst/>
          </a:prstGeom>
          <a:noFill/>
        </p:spPr>
      </p:pic>
      <p:pic>
        <p:nvPicPr>
          <p:cNvPr id="5" name="Picture 6">
            <a:extLst>
              <a:ext uri="{FF2B5EF4-FFF2-40B4-BE49-F238E27FC236}">
                <a16:creationId xmlns:a16="http://schemas.microsoft.com/office/drawing/2014/main" id="{E683D6C8-27BF-4113-8B4C-CA7CE9B8FB20}"/>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927243" y="3672373"/>
            <a:ext cx="537795" cy="533214"/>
          </a:xfrm>
          <a:prstGeom prst="rect">
            <a:avLst/>
          </a:prstGeom>
          <a:noFill/>
        </p:spPr>
      </p:pic>
      <p:pic>
        <p:nvPicPr>
          <p:cNvPr id="6" name="Picture 7">
            <a:extLst>
              <a:ext uri="{FF2B5EF4-FFF2-40B4-BE49-F238E27FC236}">
                <a16:creationId xmlns:a16="http://schemas.microsoft.com/office/drawing/2014/main" id="{C59CDC3D-0D13-45EA-9558-EC3032B5202E}"/>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753280" y="4361768"/>
            <a:ext cx="659540" cy="482124"/>
          </a:xfrm>
          <a:prstGeom prst="rect">
            <a:avLst/>
          </a:prstGeom>
          <a:noFill/>
        </p:spPr>
      </p:pic>
      <p:pic>
        <p:nvPicPr>
          <p:cNvPr id="7" name="Picture 10">
            <a:extLst>
              <a:ext uri="{FF2B5EF4-FFF2-40B4-BE49-F238E27FC236}">
                <a16:creationId xmlns:a16="http://schemas.microsoft.com/office/drawing/2014/main" id="{A21F8476-3598-40BC-990A-08EBF1E7DDC5}"/>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8412820" y="1275396"/>
            <a:ext cx="658624" cy="737008"/>
          </a:xfrm>
          <a:prstGeom prst="rect">
            <a:avLst/>
          </a:prstGeom>
          <a:noFill/>
        </p:spPr>
      </p:pic>
      <p:pic>
        <p:nvPicPr>
          <p:cNvPr id="8" name="Picture 5">
            <a:extLst>
              <a:ext uri="{FF2B5EF4-FFF2-40B4-BE49-F238E27FC236}">
                <a16:creationId xmlns:a16="http://schemas.microsoft.com/office/drawing/2014/main" id="{A3EFFFCD-2555-4F48-A60C-073F63926A5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2057397" y="1366931"/>
            <a:ext cx="495029" cy="990058"/>
          </a:xfrm>
          <a:prstGeom prst="rect">
            <a:avLst/>
          </a:prstGeom>
          <a:noFill/>
        </p:spPr>
      </p:pic>
      <p:pic>
        <p:nvPicPr>
          <p:cNvPr id="9" name="Grafik 8">
            <a:extLst>
              <a:ext uri="{FF2B5EF4-FFF2-40B4-BE49-F238E27FC236}">
                <a16:creationId xmlns:a16="http://schemas.microsoft.com/office/drawing/2014/main" id="{28ED79D7-CD18-4EC9-BE1D-E8E8156B58E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10216" y="1503826"/>
            <a:ext cx="960327" cy="920667"/>
          </a:xfrm>
          <a:prstGeom prst="rect">
            <a:avLst/>
          </a:prstGeom>
        </p:spPr>
      </p:pic>
      <p:pic>
        <p:nvPicPr>
          <p:cNvPr id="10" name="Grafik 9">
            <a:extLst>
              <a:ext uri="{FF2B5EF4-FFF2-40B4-BE49-F238E27FC236}">
                <a16:creationId xmlns:a16="http://schemas.microsoft.com/office/drawing/2014/main" id="{97149525-5183-4D75-A8EC-FF11599BF8F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714036" y="1573420"/>
            <a:ext cx="614437" cy="707371"/>
          </a:xfrm>
          <a:prstGeom prst="rect">
            <a:avLst/>
          </a:prstGeom>
        </p:spPr>
      </p:pic>
      <p:pic>
        <p:nvPicPr>
          <p:cNvPr id="11" name="Grafik 10">
            <a:extLst>
              <a:ext uri="{FF2B5EF4-FFF2-40B4-BE49-F238E27FC236}">
                <a16:creationId xmlns:a16="http://schemas.microsoft.com/office/drawing/2014/main" id="{B072C2F1-8262-4D69-A90B-332AFA6470A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028099" y="1518662"/>
            <a:ext cx="746110" cy="531181"/>
          </a:xfrm>
          <a:prstGeom prst="rect">
            <a:avLst/>
          </a:prstGeom>
        </p:spPr>
      </p:pic>
      <p:pic>
        <p:nvPicPr>
          <p:cNvPr id="13" name="Grafik 12">
            <a:extLst>
              <a:ext uri="{FF2B5EF4-FFF2-40B4-BE49-F238E27FC236}">
                <a16:creationId xmlns:a16="http://schemas.microsoft.com/office/drawing/2014/main" id="{138F9AD1-3101-48BA-AB8A-8857A6BD0FB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53033" y="2451161"/>
            <a:ext cx="383171" cy="555422"/>
          </a:xfrm>
          <a:prstGeom prst="rect">
            <a:avLst/>
          </a:prstGeom>
        </p:spPr>
      </p:pic>
      <p:pic>
        <p:nvPicPr>
          <p:cNvPr id="14" name="Grafik 13">
            <a:extLst>
              <a:ext uri="{FF2B5EF4-FFF2-40B4-BE49-F238E27FC236}">
                <a16:creationId xmlns:a16="http://schemas.microsoft.com/office/drawing/2014/main" id="{16C1DD4F-19F4-4152-8A37-24250634FA1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086047" y="2327502"/>
            <a:ext cx="745131" cy="543011"/>
          </a:xfrm>
          <a:prstGeom prst="rect">
            <a:avLst/>
          </a:prstGeom>
        </p:spPr>
      </p:pic>
      <p:pic>
        <p:nvPicPr>
          <p:cNvPr id="15" name="Grafik 14">
            <a:extLst>
              <a:ext uri="{FF2B5EF4-FFF2-40B4-BE49-F238E27FC236}">
                <a16:creationId xmlns:a16="http://schemas.microsoft.com/office/drawing/2014/main" id="{67692F93-A7C8-4877-AF2A-E3F2E3291106}"/>
              </a:ext>
            </a:extLst>
          </p:cNvPr>
          <p:cNvPicPr>
            <a:picLocks noChangeAspect="1"/>
          </p:cNvPicPr>
          <p:nvPr userDrawn="1"/>
        </p:nvPicPr>
        <p:blipFill>
          <a:blip r:embed="rId13"/>
          <a:stretch>
            <a:fillRect/>
          </a:stretch>
        </p:blipFill>
        <p:spPr>
          <a:xfrm>
            <a:off x="6963443" y="3769786"/>
            <a:ext cx="714475" cy="523948"/>
          </a:xfrm>
          <a:prstGeom prst="rect">
            <a:avLst/>
          </a:prstGeom>
        </p:spPr>
      </p:pic>
      <p:pic>
        <p:nvPicPr>
          <p:cNvPr id="16" name="Grafik 15">
            <a:extLst>
              <a:ext uri="{FF2B5EF4-FFF2-40B4-BE49-F238E27FC236}">
                <a16:creationId xmlns:a16="http://schemas.microsoft.com/office/drawing/2014/main" id="{76F81F8A-C916-4E64-991D-0B2A14C9838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07685" y="2433598"/>
            <a:ext cx="1103630" cy="660672"/>
          </a:xfrm>
          <a:prstGeom prst="rect">
            <a:avLst/>
          </a:prstGeom>
        </p:spPr>
      </p:pic>
      <p:pic>
        <p:nvPicPr>
          <p:cNvPr id="17" name="Grafik 16">
            <a:extLst>
              <a:ext uri="{FF2B5EF4-FFF2-40B4-BE49-F238E27FC236}">
                <a16:creationId xmlns:a16="http://schemas.microsoft.com/office/drawing/2014/main" id="{CB9E4615-199E-4A76-97BF-28CF4A885CEF}"/>
              </a:ext>
            </a:extLst>
          </p:cNvPr>
          <p:cNvPicPr>
            <a:picLocks noChangeAspect="1"/>
          </p:cNvPicPr>
          <p:nvPr userDrawn="1"/>
        </p:nvPicPr>
        <p:blipFill>
          <a:blip r:embed="rId15"/>
          <a:stretch>
            <a:fillRect/>
          </a:stretch>
        </p:blipFill>
        <p:spPr>
          <a:xfrm>
            <a:off x="2866825" y="1629751"/>
            <a:ext cx="405304" cy="429868"/>
          </a:xfrm>
          <a:prstGeom prst="rect">
            <a:avLst/>
          </a:prstGeom>
        </p:spPr>
      </p:pic>
      <p:pic>
        <p:nvPicPr>
          <p:cNvPr id="18" name="Grafik 17">
            <a:extLst>
              <a:ext uri="{FF2B5EF4-FFF2-40B4-BE49-F238E27FC236}">
                <a16:creationId xmlns:a16="http://schemas.microsoft.com/office/drawing/2014/main" id="{31B9B3F7-4132-492A-8090-6475BB9E9383}"/>
              </a:ext>
            </a:extLst>
          </p:cNvPr>
          <p:cNvPicPr>
            <a:picLocks noChangeAspect="1"/>
          </p:cNvPicPr>
          <p:nvPr userDrawn="1"/>
        </p:nvPicPr>
        <p:blipFill>
          <a:blip r:embed="rId16"/>
          <a:stretch>
            <a:fillRect/>
          </a:stretch>
        </p:blipFill>
        <p:spPr>
          <a:xfrm>
            <a:off x="2909890" y="4205587"/>
            <a:ext cx="457265" cy="441497"/>
          </a:xfrm>
          <a:prstGeom prst="rect">
            <a:avLst/>
          </a:prstGeom>
        </p:spPr>
      </p:pic>
      <p:pic>
        <p:nvPicPr>
          <p:cNvPr id="19" name="Grafik 18">
            <a:extLst>
              <a:ext uri="{FF2B5EF4-FFF2-40B4-BE49-F238E27FC236}">
                <a16:creationId xmlns:a16="http://schemas.microsoft.com/office/drawing/2014/main" id="{5D4715B6-DDD6-42C1-A138-F343E01630F2}"/>
              </a:ext>
            </a:extLst>
          </p:cNvPr>
          <p:cNvPicPr>
            <a:picLocks noChangeAspect="1"/>
          </p:cNvPicPr>
          <p:nvPr userDrawn="1"/>
        </p:nvPicPr>
        <p:blipFill>
          <a:blip r:embed="rId17"/>
          <a:stretch>
            <a:fillRect/>
          </a:stretch>
        </p:blipFill>
        <p:spPr>
          <a:xfrm>
            <a:off x="3367155" y="3054745"/>
            <a:ext cx="457264" cy="371527"/>
          </a:xfrm>
          <a:prstGeom prst="rect">
            <a:avLst/>
          </a:prstGeom>
        </p:spPr>
      </p:pic>
      <p:pic>
        <p:nvPicPr>
          <p:cNvPr id="20" name="Grafik 19">
            <a:extLst>
              <a:ext uri="{FF2B5EF4-FFF2-40B4-BE49-F238E27FC236}">
                <a16:creationId xmlns:a16="http://schemas.microsoft.com/office/drawing/2014/main" id="{FE3CFCF9-F86D-4D8E-B830-1A7D5DB29519}"/>
              </a:ext>
            </a:extLst>
          </p:cNvPr>
          <p:cNvPicPr>
            <a:picLocks noChangeAspect="1"/>
          </p:cNvPicPr>
          <p:nvPr userDrawn="1"/>
        </p:nvPicPr>
        <p:blipFill>
          <a:blip r:embed="rId18"/>
          <a:stretch>
            <a:fillRect/>
          </a:stretch>
        </p:blipFill>
        <p:spPr>
          <a:xfrm>
            <a:off x="3325978" y="3874945"/>
            <a:ext cx="361888" cy="356487"/>
          </a:xfrm>
          <a:prstGeom prst="rect">
            <a:avLst/>
          </a:prstGeom>
        </p:spPr>
      </p:pic>
      <p:pic>
        <p:nvPicPr>
          <p:cNvPr id="21" name="Grafik 20">
            <a:extLst>
              <a:ext uri="{FF2B5EF4-FFF2-40B4-BE49-F238E27FC236}">
                <a16:creationId xmlns:a16="http://schemas.microsoft.com/office/drawing/2014/main" id="{032C312B-1D1F-46A2-BCC4-4A7CDC7E2AFD}"/>
              </a:ext>
            </a:extLst>
          </p:cNvPr>
          <p:cNvPicPr>
            <a:picLocks noChangeAspect="1"/>
          </p:cNvPicPr>
          <p:nvPr userDrawn="1"/>
        </p:nvPicPr>
        <p:blipFill>
          <a:blip r:embed="rId19"/>
          <a:stretch>
            <a:fillRect/>
          </a:stretch>
        </p:blipFill>
        <p:spPr>
          <a:xfrm>
            <a:off x="3891441" y="3951383"/>
            <a:ext cx="236387" cy="660672"/>
          </a:xfrm>
          <a:prstGeom prst="rect">
            <a:avLst/>
          </a:prstGeom>
        </p:spPr>
      </p:pic>
      <p:pic>
        <p:nvPicPr>
          <p:cNvPr id="22" name="Grafik 21">
            <a:extLst>
              <a:ext uri="{FF2B5EF4-FFF2-40B4-BE49-F238E27FC236}">
                <a16:creationId xmlns:a16="http://schemas.microsoft.com/office/drawing/2014/main" id="{33CAF71D-85A7-4059-BBD8-85842066E4B9}"/>
              </a:ext>
            </a:extLst>
          </p:cNvPr>
          <p:cNvPicPr>
            <a:picLocks noChangeAspect="1"/>
          </p:cNvPicPr>
          <p:nvPr userDrawn="1"/>
        </p:nvPicPr>
        <p:blipFill>
          <a:blip r:embed="rId20"/>
          <a:stretch>
            <a:fillRect/>
          </a:stretch>
        </p:blipFill>
        <p:spPr>
          <a:xfrm>
            <a:off x="3285090" y="1903335"/>
            <a:ext cx="405305" cy="299389"/>
          </a:xfrm>
          <a:prstGeom prst="rect">
            <a:avLst/>
          </a:prstGeom>
        </p:spPr>
      </p:pic>
      <p:pic>
        <p:nvPicPr>
          <p:cNvPr id="23" name="Grafik 22">
            <a:extLst>
              <a:ext uri="{FF2B5EF4-FFF2-40B4-BE49-F238E27FC236}">
                <a16:creationId xmlns:a16="http://schemas.microsoft.com/office/drawing/2014/main" id="{827A14CA-0473-4491-86C9-CA3F9C4680E2}"/>
              </a:ext>
            </a:extLst>
          </p:cNvPr>
          <p:cNvPicPr>
            <a:picLocks noChangeAspect="1"/>
          </p:cNvPicPr>
          <p:nvPr userDrawn="1"/>
        </p:nvPicPr>
        <p:blipFill>
          <a:blip r:embed="rId21"/>
          <a:stretch>
            <a:fillRect/>
          </a:stretch>
        </p:blipFill>
        <p:spPr>
          <a:xfrm>
            <a:off x="2823515" y="2094701"/>
            <a:ext cx="369249" cy="278105"/>
          </a:xfrm>
          <a:prstGeom prst="rect">
            <a:avLst/>
          </a:prstGeom>
        </p:spPr>
      </p:pic>
      <p:pic>
        <p:nvPicPr>
          <p:cNvPr id="24" name="Grafik 23">
            <a:extLst>
              <a:ext uri="{FF2B5EF4-FFF2-40B4-BE49-F238E27FC236}">
                <a16:creationId xmlns:a16="http://schemas.microsoft.com/office/drawing/2014/main" id="{F55F84EB-1ADC-4143-84DA-71A2D55F1510}"/>
              </a:ext>
            </a:extLst>
          </p:cNvPr>
          <p:cNvPicPr/>
          <p:nvPr userDrawn="1"/>
        </p:nvPicPr>
        <p:blipFill>
          <a:blip r:embed="rId22" cstate="print">
            <a:extLst>
              <a:ext uri="{28A0092B-C50C-407E-A947-70E740481C1C}">
                <a14:useLocalDpi xmlns:a14="http://schemas.microsoft.com/office/drawing/2010/main" val="0"/>
              </a:ext>
            </a:extLst>
          </a:blip>
          <a:stretch>
            <a:fillRect/>
          </a:stretch>
        </p:blipFill>
        <p:spPr>
          <a:xfrm>
            <a:off x="5416248" y="4445302"/>
            <a:ext cx="714475" cy="293398"/>
          </a:xfrm>
          <a:prstGeom prst="rect">
            <a:avLst/>
          </a:prstGeom>
        </p:spPr>
      </p:pic>
      <p:pic>
        <p:nvPicPr>
          <p:cNvPr id="25" name="Grafik 24">
            <a:extLst>
              <a:ext uri="{FF2B5EF4-FFF2-40B4-BE49-F238E27FC236}">
                <a16:creationId xmlns:a16="http://schemas.microsoft.com/office/drawing/2014/main" id="{08328D3E-3788-44DD-B383-5F2915E9B02D}"/>
              </a:ext>
            </a:extLst>
          </p:cNvPr>
          <p:cNvPicPr>
            <a:picLocks noChangeAspect="1"/>
          </p:cNvPicPr>
          <p:nvPr userDrawn="1"/>
        </p:nvPicPr>
        <p:blipFill>
          <a:blip r:embed="rId23"/>
          <a:stretch>
            <a:fillRect/>
          </a:stretch>
        </p:blipFill>
        <p:spPr>
          <a:xfrm>
            <a:off x="6655185" y="1366931"/>
            <a:ext cx="873793" cy="470652"/>
          </a:xfrm>
          <a:prstGeom prst="rect">
            <a:avLst/>
          </a:prstGeom>
        </p:spPr>
      </p:pic>
      <p:pic>
        <p:nvPicPr>
          <p:cNvPr id="26" name="Grafik 25" descr="Ein Bild, das Spielzeug enthält.&#10;&#10;Automatisch generierte Beschreibung">
            <a:extLst>
              <a:ext uri="{FF2B5EF4-FFF2-40B4-BE49-F238E27FC236}">
                <a16:creationId xmlns:a16="http://schemas.microsoft.com/office/drawing/2014/main" id="{9B54B367-6EA8-4A69-9AD2-DA3993539A87}"/>
              </a:ext>
            </a:extLst>
          </p:cNvPr>
          <p:cNvPicPr>
            <a:picLocks noChangeAspect="1"/>
          </p:cNvPicPr>
          <p:nvPr userDrawn="1"/>
        </p:nvPicPr>
        <p:blipFill>
          <a:blip r:embed="rId24" cstate="print">
            <a:extLst>
              <a:ext uri="{BEBA8EAE-BF5A-486C-A8C5-ECC9F3942E4B}">
                <a14:imgProps xmlns:a14="http://schemas.microsoft.com/office/drawing/2010/main">
                  <a14:imgLayer r:embed="rId25">
                    <a14:imgEffect>
                      <a14:backgroundRemoval t="7900" b="91200" l="7000" r="94700">
                        <a14:foregroundMark x1="19400" y1="44300" x2="16900" y2="48800"/>
                        <a14:foregroundMark x1="13500" y1="57100" x2="7000" y2="53800"/>
                        <a14:foregroundMark x1="61700" y1="84500" x2="68100" y2="89400"/>
                        <a14:foregroundMark x1="65900" y1="77900" x2="71500" y2="79600"/>
                        <a14:foregroundMark x1="73400" y1="82800" x2="72500" y2="86300"/>
                        <a14:foregroundMark x1="59400" y1="85600" x2="67600" y2="90400"/>
                        <a14:foregroundMark x1="70600" y1="91300" x2="75100" y2="86000"/>
                        <a14:foregroundMark x1="76200" y1="84800" x2="74500" y2="86000"/>
                        <a14:foregroundMark x1="77100" y1="84300" x2="76200" y2="84300"/>
                        <a14:foregroundMark x1="32800" y1="31100" x2="43900" y2="38700"/>
                        <a14:foregroundMark x1="43900" y1="38700" x2="44600" y2="39800"/>
                        <a14:foregroundMark x1="50800" y1="44000" x2="46800" y2="47700"/>
                        <a14:foregroundMark x1="51846" y1="46224" x2="53200" y2="44900"/>
                        <a14:foregroundMark x1="48700" y1="49300" x2="49390" y2="48625"/>
                        <a14:foregroundMark x1="55800" y1="46000" x2="55800" y2="48800"/>
                        <a14:foregroundMark x1="29598" y1="36428" x2="30000" y2="37800"/>
                        <a14:foregroundMark x1="28100" y1="31300" x2="28353" y2="32165"/>
                        <a14:foregroundMark x1="31900" y1="32000" x2="34000" y2="28900"/>
                        <a14:foregroundMark x1="45900" y1="49000" x2="52900" y2="53000"/>
                        <a14:foregroundMark x1="53200" y1="52900" x2="57400" y2="47900"/>
                        <a14:foregroundMark x1="61700" y1="53700" x2="77400" y2="61400"/>
                        <a14:foregroundMark x1="79600" y1="69100" x2="79600" y2="69100"/>
                        <a14:foregroundMark x1="79600" y1="68900" x2="78800" y2="67800"/>
                        <a14:foregroundMark x1="59200" y1="57400" x2="59200" y2="58000"/>
                        <a14:foregroundMark x1="60800" y1="57700" x2="61100" y2="58300"/>
                        <a14:foregroundMark x1="75700" y1="47400" x2="92500" y2="56300"/>
                        <a14:foregroundMark x1="94400" y1="58300" x2="93300" y2="59600"/>
                        <a14:foregroundMark x1="94700" y1="61000" x2="94700" y2="62700"/>
                        <a14:foregroundMark x1="83700" y1="50100" x2="84800" y2="50200"/>
                        <a14:foregroundMark x1="74200" y1="50900" x2="74200" y2="50900"/>
                        <a14:foregroundMark x1="75300" y1="51800" x2="75300" y2="51800"/>
                        <a14:foregroundMark x1="67200" y1="38300" x2="55300" y2="30300"/>
                        <a14:foregroundMark x1="55700" y1="28500" x2="69200" y2="35800"/>
                        <a14:foregroundMark x1="70800" y1="39500" x2="69700" y2="40600"/>
                        <a14:foregroundMark x1="67000" y1="45100" x2="65800" y2="45400"/>
                        <a14:foregroundMark x1="67300" y1="45100" x2="70400" y2="42500"/>
                        <a14:foregroundMark x1="69500" y1="44600" x2="69500" y2="45400"/>
                        <a14:foregroundMark x1="71500" y1="41700" x2="72200" y2="42900"/>
                        <a14:foregroundMark x1="65500" y1="47000" x2="66600" y2="48800"/>
                        <a14:foregroundMark x1="52900" y1="36400" x2="53900" y2="37600"/>
                        <a14:foregroundMark x1="55200" y1="36200" x2="55800" y2="35000"/>
                        <a14:foregroundMark x1="52100" y1="31400" x2="54400" y2="27200"/>
                        <a14:foregroundMark x1="57800" y1="26100" x2="56100" y2="27200"/>
                        <a14:foregroundMark x1="57100" y1="25800" x2="55500" y2="26900"/>
                        <a14:foregroundMark x1="51600" y1="31100" x2="52100" y2="32500"/>
                        <a14:foregroundMark x1="53200" y1="38100" x2="54100" y2="40100"/>
                        <a14:foregroundMark x1="56400" y1="37200" x2="56600" y2="38100"/>
                        <a14:foregroundMark x1="70600" y1="33900" x2="69500" y2="34200"/>
                        <a14:foregroundMark x1="80400" y1="31100" x2="88300" y2="37300"/>
                        <a14:foregroundMark x1="90200" y1="36500" x2="89900" y2="42800"/>
                        <a14:foregroundMark x1="78400" y1="36200" x2="79000" y2="38300"/>
                        <a14:foregroundMark x1="69700" y1="23900" x2="53300" y2="13800"/>
                        <a14:foregroundMark x1="53800" y1="10700" x2="55500" y2="11800"/>
                        <a14:foregroundMark x1="54700" y1="7900" x2="53000" y2="10700"/>
                        <a14:foregroundMark x1="52700" y1="16600" x2="53000" y2="18300"/>
                        <a14:foregroundMark x1="53500" y1="18000" x2="54900" y2="16800"/>
                        <a14:foregroundMark x1="52200" y1="16600" x2="53000" y2="20400"/>
                        <a14:foregroundMark x1="54900" y1="17900" x2="55800" y2="19100"/>
                        <a14:foregroundMark x1="52700" y1="20800" x2="53000" y2="21800"/>
                        <a14:foregroundMark x1="51300" y1="10400" x2="53500" y2="8700"/>
                        <a14:foregroundMark x1="50800" y1="13000" x2="51000" y2="16200"/>
                        <a14:foregroundMark x1="66400" y1="22800" x2="68000" y2="27200"/>
                        <a14:foregroundMark x1="70461" y1="25099" x2="71500" y2="24600"/>
                        <a14:foregroundMark x1="69000" y1="25800" x2="69794" y2="25419"/>
                        <a14:foregroundMark x1="69200" y1="17400" x2="70400" y2="16800"/>
                        <a14:foregroundMark x1="71500" y1="23300" x2="72300" y2="24900"/>
                        <a14:foregroundMark x1="69700" y1="26400" x2="69700" y2="28600"/>
                        <a14:foregroundMark x1="66700" y1="28600" x2="67000" y2="30800"/>
                        <a14:foregroundMark x1="28700" y1="31100" x2="28670" y2="32925"/>
                        <a14:foregroundMark x1="25600" y1="32500" x2="28100" y2="36900"/>
                        <a14:backgroundMark x1="12200" y1="51600" x2="12200" y2="51600"/>
                        <a14:backgroundMark x1="12900" y1="51200" x2="13200" y2="52600"/>
                        <a14:backgroundMark x1="66700" y1="83500" x2="69000" y2="84600"/>
                        <a14:backgroundMark x1="51100" y1="47600" x2="52100" y2="48100"/>
                        <a14:backgroundMark x1="50400" y1="47300" x2="52500" y2="48500"/>
                        <a14:backgroundMark x1="29210" y1="34638" x2="29500" y2="34700"/>
                        <a14:backgroundMark x1="29200" y1="33600" x2="29200" y2="33600"/>
                        <a14:backgroundMark x1="29100" y1="33600" x2="28780" y2="33600"/>
                        <a14:backgroundMark x1="28700" y1="35100" x2="30100" y2="35900"/>
                        <a14:backgroundMark x1="55500" y1="37900" x2="54700" y2="38100"/>
                        <a14:backgroundMark x1="71500" y1="25800" x2="71100" y2="26300"/>
                        <a14:backgroundMark x1="71500" y1="25800" x2="70800" y2="26300"/>
                      </a14:backgroundRemoval>
                    </a14:imgEffect>
                  </a14:imgLayer>
                </a14:imgProps>
              </a:ext>
              <a:ext uri="{28A0092B-C50C-407E-A947-70E740481C1C}">
                <a14:useLocalDpi xmlns:a14="http://schemas.microsoft.com/office/drawing/2010/main" val="0"/>
              </a:ext>
            </a:extLst>
          </a:blip>
          <a:stretch>
            <a:fillRect/>
          </a:stretch>
        </p:blipFill>
        <p:spPr>
          <a:xfrm>
            <a:off x="10949195" y="4031760"/>
            <a:ext cx="1014329" cy="1014329"/>
          </a:xfrm>
          <a:prstGeom prst="rect">
            <a:avLst/>
          </a:prstGeom>
        </p:spPr>
      </p:pic>
      <p:pic>
        <p:nvPicPr>
          <p:cNvPr id="27" name="Grafik 26">
            <a:extLst>
              <a:ext uri="{FF2B5EF4-FFF2-40B4-BE49-F238E27FC236}">
                <a16:creationId xmlns:a16="http://schemas.microsoft.com/office/drawing/2014/main" id="{5E7DE1DE-2BE4-4F97-AEBC-480EBD788064}"/>
              </a:ext>
            </a:extLst>
          </p:cNvPr>
          <p:cNvPicPr>
            <a:picLocks noChangeAspect="1"/>
          </p:cNvPicPr>
          <p:nvPr userDrawn="1"/>
        </p:nvPicPr>
        <p:blipFill>
          <a:blip r:embed="rId26" cstate="print">
            <a:extLst>
              <a:ext uri="{BEBA8EAE-BF5A-486C-A8C5-ECC9F3942E4B}">
                <a14:imgProps xmlns:a14="http://schemas.microsoft.com/office/drawing/2010/main">
                  <a14:imgLayer r:embed="rId27">
                    <a14:imgEffect>
                      <a14:backgroundRemoval t="9877" b="90535" l="10000" r="90000">
                        <a14:foregroundMark x1="32857" y1="90535" x2="32857" y2="90535"/>
                        <a14:foregroundMark x1="28286" y1="25103" x2="59143" y2="17284"/>
                        <a14:foregroundMark x1="59143" y1="17284" x2="72571" y2="21399"/>
                        <a14:foregroundMark x1="68571" y1="12346" x2="39714" y2="21399"/>
                      </a14:backgroundRemoval>
                    </a14:imgEffect>
                  </a14:imgLayer>
                </a14:imgProps>
              </a:ext>
              <a:ext uri="{28A0092B-C50C-407E-A947-70E740481C1C}">
                <a14:useLocalDpi xmlns:a14="http://schemas.microsoft.com/office/drawing/2010/main" val="0"/>
              </a:ext>
            </a:extLst>
          </a:blip>
          <a:stretch>
            <a:fillRect/>
          </a:stretch>
        </p:blipFill>
        <p:spPr>
          <a:xfrm>
            <a:off x="8910693" y="2574736"/>
            <a:ext cx="1382742" cy="960018"/>
          </a:xfrm>
          <a:prstGeom prst="rect">
            <a:avLst/>
          </a:prstGeom>
        </p:spPr>
      </p:pic>
      <p:pic>
        <p:nvPicPr>
          <p:cNvPr id="28" name="Grafik 27" descr="Ein Bild, das Transport enthält.&#10;&#10;Automatisch generierte Beschreibung">
            <a:extLst>
              <a:ext uri="{FF2B5EF4-FFF2-40B4-BE49-F238E27FC236}">
                <a16:creationId xmlns:a16="http://schemas.microsoft.com/office/drawing/2014/main" id="{AAAAAC7A-A1CA-479A-9B50-C52BC5B8CB13}"/>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015958" y="2555232"/>
            <a:ext cx="652568" cy="652568"/>
          </a:xfrm>
          <a:prstGeom prst="rect">
            <a:avLst/>
          </a:prstGeom>
        </p:spPr>
      </p:pic>
      <p:pic>
        <p:nvPicPr>
          <p:cNvPr id="29" name="Grafik 28">
            <a:extLst>
              <a:ext uri="{FF2B5EF4-FFF2-40B4-BE49-F238E27FC236}">
                <a16:creationId xmlns:a16="http://schemas.microsoft.com/office/drawing/2014/main" id="{990E4237-11D6-4B3C-A88B-FD7FD3587359}"/>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472381" y="3646142"/>
            <a:ext cx="563045" cy="613561"/>
          </a:xfrm>
          <a:prstGeom prst="rect">
            <a:avLst/>
          </a:prstGeom>
        </p:spPr>
      </p:pic>
      <p:pic>
        <p:nvPicPr>
          <p:cNvPr id="30" name="Grafik 29" descr="Ein Bild, das drinnen, schwarz, weiß, dunkel enthält.&#10;&#10;Automatisch generierte Beschreibung">
            <a:extLst>
              <a:ext uri="{FF2B5EF4-FFF2-40B4-BE49-F238E27FC236}">
                <a16:creationId xmlns:a16="http://schemas.microsoft.com/office/drawing/2014/main" id="{512EBDEB-AAAA-4AD9-A112-9C73997BC44E}"/>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79491" y="2711986"/>
            <a:ext cx="652568" cy="652568"/>
          </a:xfrm>
          <a:prstGeom prst="rect">
            <a:avLst/>
          </a:prstGeom>
        </p:spPr>
      </p:pic>
      <p:pic>
        <p:nvPicPr>
          <p:cNvPr id="31" name="Grafik 30">
            <a:extLst>
              <a:ext uri="{FF2B5EF4-FFF2-40B4-BE49-F238E27FC236}">
                <a16:creationId xmlns:a16="http://schemas.microsoft.com/office/drawing/2014/main" id="{3169FF26-BE14-4245-92DA-67EC7EE45DDE}"/>
              </a:ext>
            </a:extLst>
          </p:cNvPr>
          <p:cNvPicPr>
            <a:picLocks noChangeAspect="1"/>
          </p:cNvPicPr>
          <p:nvPr userDrawn="1"/>
        </p:nvPicPr>
        <p:blipFill>
          <a:blip r:embed="rId31" cstate="print">
            <a:extLst>
              <a:ext uri="{BEBA8EAE-BF5A-486C-A8C5-ECC9F3942E4B}">
                <a14:imgProps xmlns:a14="http://schemas.microsoft.com/office/drawing/2010/main">
                  <a14:imgLayer r:embed="rId32">
                    <a14:imgEffect>
                      <a14:backgroundRemoval t="5839" b="93896" l="5603" r="90433">
                        <a14:foregroundMark x1="13108" y1="8970" x2="28594" y2="7962"/>
                        <a14:foregroundMark x1="31342" y1="10881" x2="41649" y2="9130"/>
                        <a14:foregroundMark x1="59197" y1="11465" x2="63636" y2="11571"/>
                        <a14:foregroundMark x1="56290" y1="10138" x2="58298" y2="14013"/>
                        <a14:foregroundMark x1="82294" y1="9130" x2="86734" y2="11996"/>
                        <a14:foregroundMark x1="82294" y1="13747" x2="79440" y2="14597"/>
                        <a14:foregroundMark x1="55708" y1="25159" x2="32770" y2="26168"/>
                        <a14:foregroundMark x1="28436" y1="24416" x2="41226" y2="23248"/>
                        <a14:foregroundMark x1="43393" y1="23248" x2="52431" y2="23992"/>
                        <a14:foregroundMark x1="22146" y1="93206" x2="30867" y2="93896"/>
                        <a14:foregroundMark x1="8192" y1="57006" x2="8192" y2="53822"/>
                        <a14:foregroundMark x1="7082" y1="51645" x2="7347" y2="42569"/>
                        <a14:foregroundMark x1="7347" y1="23567" x2="7505" y2="39119"/>
                        <a14:foregroundMark x1="6924" y1="46178" x2="8510" y2="38110"/>
                        <a14:foregroundMark x1="8510" y1="38110" x2="8510" y2="38110"/>
                        <a14:foregroundMark x1="7082" y1="44480" x2="6924" y2="41454"/>
                        <a14:foregroundMark x1="6078" y1="46603" x2="7770" y2="41985"/>
                        <a14:foregroundMark x1="7188" y1="6423" x2="7928" y2="23567"/>
                        <a14:foregroundMark x1="9514" y1="6263" x2="20613" y2="6157"/>
                        <a14:foregroundMark x1="20613" y1="6157" x2="28330" y2="6635"/>
                        <a14:foregroundMark x1="28330" y1="6635" x2="35042" y2="6263"/>
                        <a14:foregroundMark x1="68658" y1="6529" x2="77907" y2="6529"/>
                        <a14:foregroundMark x1="77907" y1="6529" x2="86258" y2="5839"/>
                        <a14:foregroundMark x1="86258" y1="5839" x2="89482" y2="13747"/>
                        <a14:foregroundMark x1="89482" y1="13747" x2="88901" y2="54671"/>
                        <a14:foregroundMark x1="90328" y1="41985" x2="90011" y2="27176"/>
                        <a14:foregroundMark x1="90169" y1="15074" x2="90486" y2="21125"/>
                        <a14:foregroundMark x1="88901" y1="7272" x2="89323" y2="10456"/>
                        <a14:foregroundMark x1="6607" y1="14331" x2="7188" y2="42144"/>
                        <a14:foregroundMark x1="6184" y1="43153" x2="6871" y2="29406"/>
                        <a14:foregroundMark x1="6342" y1="13747" x2="6660" y2="20488"/>
                        <a14:foregroundMark x1="6765" y1="18100" x2="6660" y2="24947"/>
                        <a14:foregroundMark x1="6237" y1="15711" x2="6448" y2="22240"/>
                        <a14:foregroundMark x1="6184" y1="14437" x2="6184" y2="16242"/>
                        <a14:foregroundMark x1="6342" y1="17994" x2="6871" y2="27123"/>
                        <a14:foregroundMark x1="6660" y1="24257" x2="6448" y2="28397"/>
                        <a14:foregroundMark x1="6448" y1="23726" x2="6342" y2="26327"/>
                        <a14:foregroundMark x1="6342" y1="20860" x2="5603" y2="44480"/>
                        <a14:foregroundMark x1="5603" y1="44480" x2="5603" y2="44480"/>
                      </a14:backgroundRemoval>
                    </a14:imgEffect>
                  </a14:imgLayer>
                </a14:imgProps>
              </a:ext>
              <a:ext uri="{28A0092B-C50C-407E-A947-70E740481C1C}">
                <a14:useLocalDpi xmlns:a14="http://schemas.microsoft.com/office/drawing/2010/main" val="0"/>
              </a:ext>
            </a:extLst>
          </a:blip>
          <a:stretch>
            <a:fillRect/>
          </a:stretch>
        </p:blipFill>
        <p:spPr>
          <a:xfrm>
            <a:off x="7804421" y="2599008"/>
            <a:ext cx="739753" cy="736625"/>
          </a:xfrm>
          <a:prstGeom prst="rect">
            <a:avLst/>
          </a:prstGeom>
        </p:spPr>
      </p:pic>
      <p:pic>
        <p:nvPicPr>
          <p:cNvPr id="32" name="Grafik 31" descr="Ein Bild, das Text enthält.&#10;&#10;Automatisch generierte Beschreibung">
            <a:extLst>
              <a:ext uri="{FF2B5EF4-FFF2-40B4-BE49-F238E27FC236}">
                <a16:creationId xmlns:a16="http://schemas.microsoft.com/office/drawing/2014/main" id="{C1A2928D-47AC-44D0-8215-AED2FC88010E}"/>
              </a:ext>
            </a:extLst>
          </p:cNvPr>
          <p:cNvPicPr>
            <a:picLocks noChangeAspect="1"/>
          </p:cNvPicPr>
          <p:nvPr userDrawn="1"/>
        </p:nvPicPr>
        <p:blipFill rotWithShape="1">
          <a:blip r:embed="rId33" cstate="print">
            <a:extLst>
              <a:ext uri="{28A0092B-C50C-407E-A947-70E740481C1C}">
                <a14:useLocalDpi xmlns:a14="http://schemas.microsoft.com/office/drawing/2010/main" val="0"/>
              </a:ext>
            </a:extLst>
          </a:blip>
          <a:srcRect r="43202"/>
          <a:stretch/>
        </p:blipFill>
        <p:spPr>
          <a:xfrm>
            <a:off x="11128977" y="2608302"/>
            <a:ext cx="784360" cy="796563"/>
          </a:xfrm>
          <a:prstGeom prst="rect">
            <a:avLst/>
          </a:prstGeom>
        </p:spPr>
      </p:pic>
      <p:sp>
        <p:nvSpPr>
          <p:cNvPr id="35" name="Inhaltsplatzhalter 5">
            <a:extLst>
              <a:ext uri="{FF2B5EF4-FFF2-40B4-BE49-F238E27FC236}">
                <a16:creationId xmlns:a16="http://schemas.microsoft.com/office/drawing/2014/main" id="{563770FF-C326-427A-B1C8-6F9CCEE4F972}"/>
              </a:ext>
            </a:extLst>
          </p:cNvPr>
          <p:cNvSpPr>
            <a:spLocks noGrp="1"/>
          </p:cNvSpPr>
          <p:nvPr>
            <p:ph sz="quarter" idx="11" hasCustomPrompt="1"/>
          </p:nvPr>
        </p:nvSpPr>
        <p:spPr>
          <a:xfrm>
            <a:off x="341313" y="287394"/>
            <a:ext cx="11168062" cy="598487"/>
          </a:xfrm>
          <a:prstGeom prst="rect">
            <a:avLst/>
          </a:prstGeom>
        </p:spPr>
        <p:txBody>
          <a:bodyPr/>
          <a:lstStyle>
            <a:lvl1pPr marL="0" indent="0">
              <a:buNone/>
              <a:defRPr sz="2800" b="1"/>
            </a:lvl1pPr>
          </a:lstStyle>
          <a:p>
            <a:pPr lvl="0"/>
            <a:r>
              <a:rPr lang="de-DE"/>
              <a:t>Main Topic</a:t>
            </a:r>
          </a:p>
        </p:txBody>
      </p:sp>
      <p:sp>
        <p:nvSpPr>
          <p:cNvPr id="38" name="Inhaltsplatzhalter 33">
            <a:extLst>
              <a:ext uri="{FF2B5EF4-FFF2-40B4-BE49-F238E27FC236}">
                <a16:creationId xmlns:a16="http://schemas.microsoft.com/office/drawing/2014/main" id="{05D44A79-4887-48BC-9F04-827D852AB5F2}"/>
              </a:ext>
            </a:extLst>
          </p:cNvPr>
          <p:cNvSpPr>
            <a:spLocks noGrp="1"/>
          </p:cNvSpPr>
          <p:nvPr>
            <p:ph sz="quarter" idx="12" hasCustomPrompt="1"/>
          </p:nvPr>
        </p:nvSpPr>
        <p:spPr>
          <a:xfrm>
            <a:off x="341313" y="5567176"/>
            <a:ext cx="11332242" cy="345031"/>
          </a:xfrm>
          <a:prstGeom prst="rect">
            <a:avLst/>
          </a:prstGeom>
        </p:spPr>
        <p:txBody>
          <a:bodyPr/>
          <a:lstStyle>
            <a:lvl1pPr marL="0" indent="0">
              <a:buFontTx/>
              <a:buNone/>
              <a:defRPr sz="1800" b="1"/>
            </a:lvl1pPr>
          </a:lstStyle>
          <a:p>
            <a:pPr lvl="0"/>
            <a:r>
              <a:rPr lang="de-DE" err="1"/>
              <a:t>Author</a:t>
            </a:r>
            <a:r>
              <a:rPr lang="de-DE"/>
              <a:t> / </a:t>
            </a:r>
            <a:r>
              <a:rPr lang="de-DE" err="1"/>
              <a:t>Attendees</a:t>
            </a:r>
            <a:endParaRPr lang="de-DE"/>
          </a:p>
        </p:txBody>
      </p:sp>
      <p:sp>
        <p:nvSpPr>
          <p:cNvPr id="40" name="Textplatzhalter 39">
            <a:extLst>
              <a:ext uri="{FF2B5EF4-FFF2-40B4-BE49-F238E27FC236}">
                <a16:creationId xmlns:a16="http://schemas.microsoft.com/office/drawing/2014/main" id="{D059F77D-CD6B-4E10-86DB-9BAF88ED065A}"/>
              </a:ext>
            </a:extLst>
          </p:cNvPr>
          <p:cNvSpPr>
            <a:spLocks noGrp="1"/>
          </p:cNvSpPr>
          <p:nvPr>
            <p:ph type="body" sz="quarter" idx="13" hasCustomPrompt="1"/>
          </p:nvPr>
        </p:nvSpPr>
        <p:spPr>
          <a:xfrm>
            <a:off x="341312" y="5940052"/>
            <a:ext cx="2265362" cy="274638"/>
          </a:xfrm>
          <a:prstGeom prst="rect">
            <a:avLst/>
          </a:prstGeom>
        </p:spPr>
        <p:txBody>
          <a:bodyPr anchor="ctr"/>
          <a:lstStyle>
            <a:lvl1pPr marL="0" indent="0">
              <a:buNone/>
              <a:defRPr sz="2000" b="1"/>
            </a:lvl1pPr>
          </a:lstStyle>
          <a:p>
            <a:pPr lvl="0"/>
            <a:r>
              <a:rPr lang="de-DE" sz="1600"/>
              <a:t>Date</a:t>
            </a:r>
            <a:endParaRPr lang="de-DE"/>
          </a:p>
        </p:txBody>
      </p:sp>
      <p:pic>
        <p:nvPicPr>
          <p:cNvPr id="33" name="Grafik 32">
            <a:extLst>
              <a:ext uri="{FF2B5EF4-FFF2-40B4-BE49-F238E27FC236}">
                <a16:creationId xmlns:a16="http://schemas.microsoft.com/office/drawing/2014/main" id="{F36DC03C-74CC-4558-9AB4-526198247B3A}"/>
              </a:ext>
            </a:extLst>
          </p:cNvPr>
          <p:cNvPicPr>
            <a:picLocks noChangeAspect="1"/>
          </p:cNvPicPr>
          <p:nvPr userDrawn="1"/>
        </p:nvPicPr>
        <p:blipFill rotWithShape="1">
          <a:blip r:embed="rId34" cstate="print">
            <a:extLst>
              <a:ext uri="{28A0092B-C50C-407E-A947-70E740481C1C}">
                <a14:useLocalDpi xmlns:a14="http://schemas.microsoft.com/office/drawing/2010/main" val="0"/>
              </a:ext>
            </a:extLst>
          </a:blip>
          <a:srcRect l="25937" t="15904" r="28155" b="19932"/>
          <a:stretch/>
        </p:blipFill>
        <p:spPr>
          <a:xfrm>
            <a:off x="4808162" y="1416071"/>
            <a:ext cx="572068" cy="799532"/>
          </a:xfrm>
          <a:prstGeom prst="rect">
            <a:avLst/>
          </a:prstGeom>
        </p:spPr>
      </p:pic>
      <p:pic>
        <p:nvPicPr>
          <p:cNvPr id="39" name="Grafik 38" descr="Ein Bild, das Text, Container enthält.&#10;&#10;Automatisch generierte Beschreibung">
            <a:extLst>
              <a:ext uri="{FF2B5EF4-FFF2-40B4-BE49-F238E27FC236}">
                <a16:creationId xmlns:a16="http://schemas.microsoft.com/office/drawing/2014/main" id="{2B20874C-9B87-4501-BA8E-57333FE50DDB}"/>
              </a:ext>
            </a:extLst>
          </p:cNvPr>
          <p:cNvPicPr>
            <a:picLocks noChangeAspect="1"/>
          </p:cNvPicPr>
          <p:nvPr userDrawn="1"/>
        </p:nvPicPr>
        <p:blipFill rotWithShape="1">
          <a:blip r:embed="rId35" cstate="print">
            <a:extLst>
              <a:ext uri="{BEBA8EAE-BF5A-486C-A8C5-ECC9F3942E4B}">
                <a14:imgProps xmlns:a14="http://schemas.microsoft.com/office/drawing/2010/main">
                  <a14:imgLayer r:embed="rId36">
                    <a14:imgEffect>
                      <a14:backgroundRemoval t="8000" b="94000" l="10000" r="90000">
                        <a14:foregroundMark x1="44375" y1="8000" x2="53000" y2="11111"/>
                        <a14:foregroundMark x1="31625" y1="31333" x2="31625" y2="31333"/>
                        <a14:foregroundMark x1="46375" y1="91778" x2="57125" y2="94000"/>
                      </a14:backgroundRemoval>
                    </a14:imgEffect>
                  </a14:imgLayer>
                </a14:imgProps>
              </a:ext>
              <a:ext uri="{28A0092B-C50C-407E-A947-70E740481C1C}">
                <a14:useLocalDpi xmlns:a14="http://schemas.microsoft.com/office/drawing/2010/main" val="0"/>
              </a:ext>
            </a:extLst>
          </a:blip>
          <a:srcRect l="29442" t="2560" r="29940" b="1959"/>
          <a:stretch/>
        </p:blipFill>
        <p:spPr>
          <a:xfrm>
            <a:off x="4761695" y="3266287"/>
            <a:ext cx="455830" cy="602727"/>
          </a:xfrm>
          <a:prstGeom prst="rect">
            <a:avLst/>
          </a:prstGeom>
        </p:spPr>
      </p:pic>
      <p:sp>
        <p:nvSpPr>
          <p:cNvPr id="41" name="Pfeil: Fünfeck 40">
            <a:extLst>
              <a:ext uri="{FF2B5EF4-FFF2-40B4-BE49-F238E27FC236}">
                <a16:creationId xmlns:a16="http://schemas.microsoft.com/office/drawing/2014/main" id="{818D5914-BE6B-476B-B08F-FE6C0EFCDD91}"/>
              </a:ext>
            </a:extLst>
          </p:cNvPr>
          <p:cNvSpPr/>
          <p:nvPr userDrawn="1"/>
        </p:nvSpPr>
        <p:spPr>
          <a:xfrm>
            <a:off x="11789573" y="6508260"/>
            <a:ext cx="180289" cy="124691"/>
          </a:xfrm>
          <a:prstGeom prst="homePlate">
            <a:avLst/>
          </a:prstGeom>
          <a:solidFill>
            <a:srgbClr val="EBD219"/>
          </a:solidFill>
          <a:ln>
            <a:solidFill>
              <a:srgbClr val="EBD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descr="Ein Bild, das Zahnrad enthält.&#10;&#10;Automatisch generierte Beschreibung">
            <a:extLst>
              <a:ext uri="{FF2B5EF4-FFF2-40B4-BE49-F238E27FC236}">
                <a16:creationId xmlns:a16="http://schemas.microsoft.com/office/drawing/2014/main" id="{23E4DDF9-5CDB-4A8C-BFBE-490EC64104AF}"/>
              </a:ext>
            </a:extLst>
          </p:cNvPr>
          <p:cNvPicPr>
            <a:picLocks noChangeAspect="1"/>
          </p:cNvPicPr>
          <p:nvPr userDrawn="1"/>
        </p:nvPicPr>
        <p:blipFill>
          <a:blip r:embed="rId37" cstate="print">
            <a:extLst>
              <a:ext uri="{BEBA8EAE-BF5A-486C-A8C5-ECC9F3942E4B}">
                <a14:imgProps xmlns:a14="http://schemas.microsoft.com/office/drawing/2010/main">
                  <a14:imgLayer r:embed="rId38">
                    <a14:imgEffect>
                      <a14:backgroundRemoval t="9852" b="92118" l="9948" r="89529">
                        <a14:foregroundMark x1="45026" y1="76847" x2="45026" y2="92118"/>
                        <a14:foregroundMark x1="52880" y1="65517" x2="53927" y2="84236"/>
                      </a14:backgroundRemoval>
                    </a14:imgEffect>
                  </a14:imgLayer>
                </a14:imgProps>
              </a:ext>
              <a:ext uri="{28A0092B-C50C-407E-A947-70E740481C1C}">
                <a14:useLocalDpi xmlns:a14="http://schemas.microsoft.com/office/drawing/2010/main" val="0"/>
              </a:ext>
            </a:extLst>
          </a:blip>
          <a:stretch>
            <a:fillRect/>
          </a:stretch>
        </p:blipFill>
        <p:spPr>
          <a:xfrm>
            <a:off x="10472909" y="2233753"/>
            <a:ext cx="510912" cy="543012"/>
          </a:xfrm>
          <a:prstGeom prst="rect">
            <a:avLst/>
          </a:prstGeom>
        </p:spPr>
      </p:pic>
      <p:pic>
        <p:nvPicPr>
          <p:cNvPr id="44" name="Grafik 43">
            <a:extLst>
              <a:ext uri="{FF2B5EF4-FFF2-40B4-BE49-F238E27FC236}">
                <a16:creationId xmlns:a16="http://schemas.microsoft.com/office/drawing/2014/main" id="{8AF79B33-33CF-419F-B0F0-4FF6FE68584A}"/>
              </a:ext>
            </a:extLst>
          </p:cNvPr>
          <p:cNvPicPr>
            <a:picLocks noChangeAspect="1"/>
          </p:cNvPicPr>
          <p:nvPr userDrawn="1"/>
        </p:nvPicPr>
        <p:blipFill>
          <a:blip r:embed="rId39" cstate="print">
            <a:extLst>
              <a:ext uri="{BEBA8EAE-BF5A-486C-A8C5-ECC9F3942E4B}">
                <a14:imgProps xmlns:a14="http://schemas.microsoft.com/office/drawing/2010/main">
                  <a14:imgLayer r:embed="rId40">
                    <a14:imgEffect>
                      <a14:backgroundRemoval t="10000" b="90000" l="10000" r="90000">
                        <a14:foregroundMark x1="90000" y1="38500" x2="90000" y2="38500"/>
                      </a14:backgroundRemoval>
                    </a14:imgEffect>
                  </a14:imgLayer>
                </a14:imgProps>
              </a:ext>
              <a:ext uri="{28A0092B-C50C-407E-A947-70E740481C1C}">
                <a14:useLocalDpi xmlns:a14="http://schemas.microsoft.com/office/drawing/2010/main" val="0"/>
              </a:ext>
            </a:extLst>
          </a:blip>
          <a:stretch>
            <a:fillRect/>
          </a:stretch>
        </p:blipFill>
        <p:spPr>
          <a:xfrm>
            <a:off x="6059031" y="3507812"/>
            <a:ext cx="523948" cy="523948"/>
          </a:xfrm>
          <a:prstGeom prst="rect">
            <a:avLst/>
          </a:prstGeom>
        </p:spPr>
      </p:pic>
      <p:pic>
        <p:nvPicPr>
          <p:cNvPr id="46" name="Grafik 45" descr="Ein Bild, das Elektronik, Verbinder enthält.&#10;&#10;Automatisch generierte Beschreibung">
            <a:extLst>
              <a:ext uri="{FF2B5EF4-FFF2-40B4-BE49-F238E27FC236}">
                <a16:creationId xmlns:a16="http://schemas.microsoft.com/office/drawing/2014/main" id="{E7AE84EC-1621-4559-9D60-EC7285587348}"/>
              </a:ext>
            </a:extLst>
          </p:cNvPr>
          <p:cNvPicPr>
            <a:picLocks noChangeAspect="1"/>
          </p:cNvPicPr>
          <p:nvPr userDrawn="1"/>
        </p:nvPicPr>
        <p:blipFill>
          <a:blip r:embed="rId41" cstate="print">
            <a:extLst>
              <a:ext uri="{BEBA8EAE-BF5A-486C-A8C5-ECC9F3942E4B}">
                <a14:imgProps xmlns:a14="http://schemas.microsoft.com/office/drawing/2010/main">
                  <a14:imgLayer r:embed="rId42">
                    <a14:imgEffect>
                      <a14:backgroundRemoval t="4636" b="96468" l="3681" r="94939">
                        <a14:foregroundMark x1="9509" y1="49448" x2="9509" y2="49448"/>
                        <a14:foregroundMark x1="7515" y1="49669" x2="7515" y2="49669"/>
                        <a14:foregroundMark x1="6288" y1="48344" x2="6288" y2="48344"/>
                        <a14:foregroundMark x1="6595" y1="45695" x2="6595" y2="45695"/>
                        <a14:foregroundMark x1="3681" y1="51876" x2="3681" y2="51876"/>
                        <a14:foregroundMark x1="18558" y1="37307" x2="18558" y2="37307"/>
                        <a14:foregroundMark x1="24233" y1="91391" x2="24233" y2="91391"/>
                        <a14:foregroundMark x1="22393" y1="96468" x2="22393" y2="96468"/>
                        <a14:foregroundMark x1="67025" y1="21634" x2="67025" y2="21634"/>
                        <a14:foregroundMark x1="95092" y1="46137" x2="95092" y2="46137"/>
                        <a14:foregroundMark x1="74233" y1="4636" x2="74233" y2="4636"/>
                      </a14:backgroundRemoval>
                    </a14:imgEffect>
                  </a14:imgLayer>
                </a14:imgProps>
              </a:ext>
              <a:ext uri="{28A0092B-C50C-407E-A947-70E740481C1C}">
                <a14:useLocalDpi xmlns:a14="http://schemas.microsoft.com/office/drawing/2010/main" val="0"/>
              </a:ext>
            </a:extLst>
          </a:blip>
          <a:stretch>
            <a:fillRect/>
          </a:stretch>
        </p:blipFill>
        <p:spPr>
          <a:xfrm>
            <a:off x="9495176" y="3726919"/>
            <a:ext cx="1086616" cy="7549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it End Slide (ausgefüllt DEU)">
    <p:bg>
      <p:bgPr>
        <a:solidFill>
          <a:schemeClr val="tx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E19A03A-E075-4A7B-A194-426B79208F1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invGray">
          <a:xfrm>
            <a:off x="4056237" y="2184559"/>
            <a:ext cx="4079529" cy="1051563"/>
          </a:xfrm>
          <a:prstGeom prst="rect">
            <a:avLst/>
          </a:prstGeom>
        </p:spPr>
      </p:pic>
      <p:sp>
        <p:nvSpPr>
          <p:cNvPr id="2" name="Textfeld 1">
            <a:extLst>
              <a:ext uri="{FF2B5EF4-FFF2-40B4-BE49-F238E27FC236}">
                <a16:creationId xmlns:a16="http://schemas.microsoft.com/office/drawing/2014/main" id="{E1BE80D7-592D-412C-940E-66C3D2172071}"/>
              </a:ext>
            </a:extLst>
          </p:cNvPr>
          <p:cNvSpPr txBox="1"/>
          <p:nvPr userDrawn="1"/>
        </p:nvSpPr>
        <p:spPr>
          <a:xfrm>
            <a:off x="2316456" y="3784833"/>
            <a:ext cx="7559088" cy="1065940"/>
          </a:xfrm>
          <a:prstGeom prst="rect">
            <a:avLst/>
          </a:prstGeom>
          <a:noFill/>
        </p:spPr>
        <p:txBody>
          <a:bodyPr wrap="square" lIns="107985" tIns="107985" rIns="107985" bIns="107985" rtlCol="0">
            <a:spAutoFit/>
          </a:bodyPr>
          <a:lstStyle/>
          <a:p>
            <a:pPr algn="ctr" defTabSz="914256">
              <a:lnSpc>
                <a:spcPts val="1700"/>
              </a:lnSpc>
            </a:pPr>
            <a:r>
              <a:rPr lang="de-DE" sz="1067">
                <a:solidFill>
                  <a:prstClr val="white"/>
                </a:solidFill>
              </a:rPr>
              <a:t>METZLER : VATER </a:t>
            </a:r>
            <a:r>
              <a:rPr lang="de-DE" sz="1067" err="1">
                <a:solidFill>
                  <a:prstClr val="white"/>
                </a:solidFill>
              </a:rPr>
              <a:t>group</a:t>
            </a:r>
            <a:r>
              <a:rPr lang="de-DE" sz="1067">
                <a:solidFill>
                  <a:prstClr val="white"/>
                </a:solidFill>
              </a:rPr>
              <a:t> GmbH  ·  </a:t>
            </a:r>
            <a:r>
              <a:rPr lang="de-DE" sz="1067" err="1">
                <a:solidFill>
                  <a:prstClr val="white"/>
                </a:solidFill>
              </a:rPr>
              <a:t>Balanstraße</a:t>
            </a:r>
            <a:r>
              <a:rPr lang="de-DE" sz="1067">
                <a:solidFill>
                  <a:prstClr val="white"/>
                </a:solidFill>
              </a:rPr>
              <a:t> 69b  ·  81541 München</a:t>
            </a:r>
          </a:p>
          <a:p>
            <a:pPr algn="ctr" defTabSz="914256">
              <a:lnSpc>
                <a:spcPts val="1700"/>
              </a:lnSpc>
            </a:pPr>
            <a:r>
              <a:rPr lang="de-DE" sz="1067">
                <a:solidFill>
                  <a:prstClr val="white"/>
                </a:solidFill>
              </a:rPr>
              <a:t>T +49 8106 2137-0  ·  E office@metzler-vater.com  ·  W https://www.metzler-vater.com</a:t>
            </a:r>
          </a:p>
          <a:p>
            <a:pPr algn="ctr" defTabSz="914256">
              <a:lnSpc>
                <a:spcPts val="1700"/>
              </a:lnSpc>
            </a:pPr>
            <a:r>
              <a:rPr lang="de-DE" sz="1067">
                <a:solidFill>
                  <a:prstClr val="white"/>
                </a:solidFill>
              </a:rPr>
              <a:t>Managing Partners:  Urs Metzler, Robin A. Vater  ·  Managing </a:t>
            </a:r>
            <a:r>
              <a:rPr lang="de-DE" sz="1067" err="1">
                <a:solidFill>
                  <a:prstClr val="white"/>
                </a:solidFill>
              </a:rPr>
              <a:t>Director</a:t>
            </a:r>
            <a:r>
              <a:rPr lang="de-DE" sz="1067">
                <a:solidFill>
                  <a:prstClr val="white"/>
                </a:solidFill>
              </a:rPr>
              <a:t>: Rouven </a:t>
            </a:r>
            <a:r>
              <a:rPr lang="de-DE" sz="1067" err="1">
                <a:solidFill>
                  <a:prstClr val="white"/>
                </a:solidFill>
              </a:rPr>
              <a:t>Haaf</a:t>
            </a:r>
            <a:endParaRPr lang="de-DE" sz="1067">
              <a:solidFill>
                <a:prstClr val="white"/>
              </a:solidFill>
            </a:endParaRPr>
          </a:p>
          <a:p>
            <a:pPr algn="ctr" defTabSz="914256">
              <a:lnSpc>
                <a:spcPts val="1700"/>
              </a:lnSpc>
            </a:pPr>
            <a:r>
              <a:rPr lang="de-DE" sz="1067">
                <a:solidFill>
                  <a:prstClr val="white"/>
                </a:solidFill>
              </a:rPr>
              <a:t>Handelsregister: München HRB 151756</a:t>
            </a:r>
          </a:p>
        </p:txBody>
      </p:sp>
      <p:sp>
        <p:nvSpPr>
          <p:cNvPr id="8" name="Textfeld 7">
            <a:extLst>
              <a:ext uri="{FF2B5EF4-FFF2-40B4-BE49-F238E27FC236}">
                <a16:creationId xmlns:a16="http://schemas.microsoft.com/office/drawing/2014/main" id="{82D9E233-8FD8-44EF-A529-061A796CD9E2}"/>
              </a:ext>
            </a:extLst>
          </p:cNvPr>
          <p:cNvSpPr txBox="1"/>
          <p:nvPr userDrawn="1"/>
        </p:nvSpPr>
        <p:spPr>
          <a:xfrm>
            <a:off x="479365" y="5456740"/>
            <a:ext cx="11233273" cy="883198"/>
          </a:xfrm>
          <a:prstGeom prst="rect">
            <a:avLst/>
          </a:prstGeom>
          <a:noFill/>
        </p:spPr>
        <p:txBody>
          <a:bodyPr wrap="square" lIns="107985" tIns="107985" rIns="107985" bIns="107985" rtlCol="0">
            <a:spAutoFit/>
          </a:bodyPr>
          <a:lstStyle/>
          <a:p>
            <a:pPr algn="ctr" defTabSz="914256">
              <a:lnSpc>
                <a:spcPts val="1800"/>
              </a:lnSpc>
            </a:pPr>
            <a:r>
              <a:rPr lang="de-DE" sz="1067">
                <a:solidFill>
                  <a:prstClr val="white">
                    <a:lumMod val="50000"/>
                  </a:prstClr>
                </a:solidFill>
              </a:rPr>
              <a:t>Die in diesem Dokument aufgeführten Inhalte sind geistiges Eigentum der METZLER : VATER </a:t>
            </a:r>
            <a:r>
              <a:rPr lang="de-DE" sz="1067" err="1">
                <a:solidFill>
                  <a:prstClr val="white">
                    <a:lumMod val="50000"/>
                  </a:prstClr>
                </a:solidFill>
              </a:rPr>
              <a:t>group</a:t>
            </a:r>
            <a:r>
              <a:rPr lang="de-DE" sz="1067">
                <a:solidFill>
                  <a:prstClr val="white">
                    <a:lumMod val="50000"/>
                  </a:prstClr>
                </a:solidFill>
              </a:rPr>
              <a:t> GmbH und unterliegen geltenden Urheberrechten.</a:t>
            </a:r>
            <a:br>
              <a:rPr lang="de-DE" sz="1067">
                <a:solidFill>
                  <a:prstClr val="white">
                    <a:lumMod val="50000"/>
                  </a:prstClr>
                </a:solidFill>
              </a:rPr>
            </a:br>
            <a:r>
              <a:rPr lang="de-DE" sz="1067">
                <a:solidFill>
                  <a:prstClr val="white">
                    <a:lumMod val="50000"/>
                  </a:prstClr>
                </a:solidFill>
              </a:rPr>
              <a:t>Die Nutzung enthaltener Konzepte oder Teile daraus ist nur mit vorherigen schriftlicher Vereinbarung möglich und mit einem Honorar abzugelten.</a:t>
            </a:r>
            <a:br>
              <a:rPr lang="de-DE" sz="1067">
                <a:solidFill>
                  <a:prstClr val="white">
                    <a:lumMod val="50000"/>
                  </a:prstClr>
                </a:solidFill>
              </a:rPr>
            </a:br>
            <a:r>
              <a:rPr lang="de-DE" sz="1067">
                <a:solidFill>
                  <a:prstClr val="white">
                    <a:lumMod val="50000"/>
                  </a:prstClr>
                </a:solidFill>
              </a:rPr>
              <a:t>Die ganze oder teilweise Vervielfältigung sowie eine Weitergabe an Dritte ist nicht gestattet.</a:t>
            </a:r>
          </a:p>
        </p:txBody>
      </p:sp>
    </p:spTree>
    <p:custDataLst>
      <p:tags r:id="rId1"/>
    </p:custDataLst>
    <p:extLst>
      <p:ext uri="{BB962C8B-B14F-4D97-AF65-F5344CB8AC3E}">
        <p14:creationId xmlns:p14="http://schemas.microsoft.com/office/powerpoint/2010/main" val="42117484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it End Slide (ausgefüllt ENG)">
    <p:bg>
      <p:bgPr>
        <a:solidFill>
          <a:schemeClr val="tx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E19A03A-E075-4A7B-A194-426B79208F1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invGray">
          <a:xfrm>
            <a:off x="4056237" y="2184559"/>
            <a:ext cx="4079529" cy="1051563"/>
          </a:xfrm>
          <a:prstGeom prst="rect">
            <a:avLst/>
          </a:prstGeom>
        </p:spPr>
      </p:pic>
      <p:sp>
        <p:nvSpPr>
          <p:cNvPr id="2" name="Textfeld 1">
            <a:extLst>
              <a:ext uri="{FF2B5EF4-FFF2-40B4-BE49-F238E27FC236}">
                <a16:creationId xmlns:a16="http://schemas.microsoft.com/office/drawing/2014/main" id="{E1BE80D7-592D-412C-940E-66C3D2172071}"/>
              </a:ext>
            </a:extLst>
          </p:cNvPr>
          <p:cNvSpPr txBox="1"/>
          <p:nvPr userDrawn="1"/>
        </p:nvSpPr>
        <p:spPr>
          <a:xfrm>
            <a:off x="2316456" y="3784833"/>
            <a:ext cx="7559088" cy="1065940"/>
          </a:xfrm>
          <a:prstGeom prst="rect">
            <a:avLst/>
          </a:prstGeom>
          <a:noFill/>
        </p:spPr>
        <p:txBody>
          <a:bodyPr wrap="square" lIns="107985" tIns="107985" rIns="107985" bIns="107985" rtlCol="0">
            <a:spAutoFit/>
          </a:bodyPr>
          <a:lstStyle/>
          <a:p>
            <a:pPr algn="ctr" defTabSz="914256">
              <a:lnSpc>
                <a:spcPts val="1700"/>
              </a:lnSpc>
            </a:pPr>
            <a:r>
              <a:rPr lang="de-DE" sz="1067">
                <a:solidFill>
                  <a:prstClr val="white"/>
                </a:solidFill>
              </a:rPr>
              <a:t>METZLER : VATER </a:t>
            </a:r>
            <a:r>
              <a:rPr lang="de-DE" sz="1067" err="1">
                <a:solidFill>
                  <a:prstClr val="white"/>
                </a:solidFill>
              </a:rPr>
              <a:t>group</a:t>
            </a:r>
            <a:r>
              <a:rPr lang="de-DE" sz="1067">
                <a:solidFill>
                  <a:prstClr val="white"/>
                </a:solidFill>
              </a:rPr>
              <a:t> GmbH  ·  </a:t>
            </a:r>
            <a:r>
              <a:rPr lang="de-DE" sz="1067" err="1">
                <a:solidFill>
                  <a:prstClr val="white"/>
                </a:solidFill>
              </a:rPr>
              <a:t>Balanstraße</a:t>
            </a:r>
            <a:r>
              <a:rPr lang="de-DE" sz="1067">
                <a:solidFill>
                  <a:prstClr val="white"/>
                </a:solidFill>
              </a:rPr>
              <a:t> 69b  ·  81541 Munich</a:t>
            </a:r>
          </a:p>
          <a:p>
            <a:pPr algn="ctr" defTabSz="914256">
              <a:lnSpc>
                <a:spcPts val="1700"/>
              </a:lnSpc>
            </a:pPr>
            <a:r>
              <a:rPr lang="de-DE" sz="1067">
                <a:solidFill>
                  <a:prstClr val="white"/>
                </a:solidFill>
              </a:rPr>
              <a:t>T +49 8106 2137-0  ·  E office@metzler-vater.com  ·  W https://www.metzler-vater.com</a:t>
            </a:r>
          </a:p>
          <a:p>
            <a:pPr algn="ctr" defTabSz="914256">
              <a:lnSpc>
                <a:spcPts val="1700"/>
              </a:lnSpc>
            </a:pPr>
            <a:r>
              <a:rPr lang="de-DE" sz="1067">
                <a:solidFill>
                  <a:prstClr val="white"/>
                </a:solidFill>
              </a:rPr>
              <a:t>Managing Partners:  Urs Metzler, Robin A. Vater  ·  Managing </a:t>
            </a:r>
            <a:r>
              <a:rPr lang="de-DE" sz="1067" err="1">
                <a:solidFill>
                  <a:prstClr val="white"/>
                </a:solidFill>
              </a:rPr>
              <a:t>Director</a:t>
            </a:r>
            <a:r>
              <a:rPr lang="de-DE" sz="1067">
                <a:solidFill>
                  <a:prstClr val="white"/>
                </a:solidFill>
              </a:rPr>
              <a:t>: Rouven </a:t>
            </a:r>
            <a:r>
              <a:rPr lang="de-DE" sz="1067" err="1">
                <a:solidFill>
                  <a:prstClr val="white"/>
                </a:solidFill>
              </a:rPr>
              <a:t>Haaf</a:t>
            </a:r>
            <a:endParaRPr lang="de-DE" sz="1067">
              <a:solidFill>
                <a:prstClr val="white"/>
              </a:solidFill>
            </a:endParaRPr>
          </a:p>
          <a:p>
            <a:pPr algn="ctr" defTabSz="914256">
              <a:lnSpc>
                <a:spcPts val="1700"/>
              </a:lnSpc>
            </a:pPr>
            <a:r>
              <a:rPr lang="de-DE" sz="1067">
                <a:solidFill>
                  <a:prstClr val="white"/>
                </a:solidFill>
              </a:rPr>
              <a:t>Commercial Register: Munich HRB 151756</a:t>
            </a:r>
          </a:p>
        </p:txBody>
      </p:sp>
      <p:sp>
        <p:nvSpPr>
          <p:cNvPr id="8" name="Textfeld 7">
            <a:extLst>
              <a:ext uri="{FF2B5EF4-FFF2-40B4-BE49-F238E27FC236}">
                <a16:creationId xmlns:a16="http://schemas.microsoft.com/office/drawing/2014/main" id="{82D9E233-8FD8-44EF-A529-061A796CD9E2}"/>
              </a:ext>
            </a:extLst>
          </p:cNvPr>
          <p:cNvSpPr txBox="1"/>
          <p:nvPr userDrawn="1"/>
        </p:nvSpPr>
        <p:spPr>
          <a:xfrm>
            <a:off x="479365" y="5456740"/>
            <a:ext cx="11233273" cy="883198"/>
          </a:xfrm>
          <a:prstGeom prst="rect">
            <a:avLst/>
          </a:prstGeom>
          <a:noFill/>
        </p:spPr>
        <p:txBody>
          <a:bodyPr wrap="square" lIns="107985" tIns="107985" rIns="107985" bIns="107985" rtlCol="0">
            <a:spAutoFit/>
          </a:bodyPr>
          <a:lstStyle/>
          <a:p>
            <a:pPr algn="ctr" defTabSz="914256">
              <a:lnSpc>
                <a:spcPts val="1800"/>
              </a:lnSpc>
            </a:pPr>
            <a:r>
              <a:rPr lang="en-US" sz="1067">
                <a:solidFill>
                  <a:prstClr val="white">
                    <a:lumMod val="50000"/>
                  </a:prstClr>
                </a:solidFill>
              </a:rPr>
              <a:t>The contents in this document are subject to the intellectual property of METZLER : VATER group GmbH and are subject to applicable copyright law. Any concept or part of it may only be utilized with the prior written consent of the company and shall be covered with an extra fee. Any reproduction, representation, use, adaption or circulation to third parties, in any form whatsoever, is not permitted without the express authorization of the company.</a:t>
            </a:r>
          </a:p>
        </p:txBody>
      </p:sp>
    </p:spTree>
    <p:custDataLst>
      <p:tags r:id="rId1"/>
    </p:custDataLst>
    <p:extLst>
      <p:ext uri="{BB962C8B-B14F-4D97-AF65-F5344CB8AC3E}">
        <p14:creationId xmlns:p14="http://schemas.microsoft.com/office/powerpoint/2010/main" val="344522313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Line Kapiteltrenner">
    <p:bg>
      <p:bgPr>
        <a:solidFill>
          <a:schemeClr val="tx1"/>
        </a:solidFill>
        <a:effectLst/>
      </p:bgPr>
    </p:bg>
    <p:spTree>
      <p:nvGrpSpPr>
        <p:cNvPr id="1" name=""/>
        <p:cNvGrpSpPr/>
        <p:nvPr/>
      </p:nvGrpSpPr>
      <p:grpSpPr>
        <a:xfrm>
          <a:off x="0" y="0"/>
          <a:ext cx="0" cy="0"/>
          <a:chOff x="0" y="0"/>
          <a:chExt cx="0" cy="0"/>
        </a:xfrm>
      </p:grpSpPr>
      <p:sp>
        <p:nvSpPr>
          <p:cNvPr id="146" name="Titel 1">
            <a:extLst>
              <a:ext uri="{FF2B5EF4-FFF2-40B4-BE49-F238E27FC236}">
                <a16:creationId xmlns:a16="http://schemas.microsoft.com/office/drawing/2014/main" id="{06F2CFF7-7F90-40CC-A5D8-81A1BAC4A74D}"/>
              </a:ext>
            </a:extLst>
          </p:cNvPr>
          <p:cNvSpPr>
            <a:spLocks noGrp="1"/>
          </p:cNvSpPr>
          <p:nvPr>
            <p:ph type="title" hasCustomPrompt="1"/>
          </p:nvPr>
        </p:nvSpPr>
        <p:spPr bwMode="invGray">
          <a:xfrm>
            <a:off x="1" y="4888194"/>
            <a:ext cx="3035202" cy="682969"/>
          </a:xfrm>
          <a:blipFill dpi="0" rotWithShape="1">
            <a:blip r:embed="rId3"/>
            <a:srcRect/>
            <a:stretch>
              <a:fillRect t="-8000"/>
            </a:stretch>
          </a:blipFill>
        </p:spPr>
        <p:txBody>
          <a:bodyPr wrap="none" lIns="904379" tIns="134982" rIns="0" bIns="134982" anchor="b" anchorCtr="0">
            <a:spAutoFit/>
          </a:bodyPr>
          <a:lstStyle>
            <a:lvl1pPr algn="l">
              <a:lnSpc>
                <a:spcPts val="3200"/>
              </a:lnSpc>
              <a:spcAft>
                <a:spcPts val="0"/>
              </a:spcAft>
              <a:defRPr sz="2933">
                <a:solidFill>
                  <a:schemeClr val="bg1"/>
                </a:solidFill>
              </a:defRPr>
            </a:lvl1pPr>
          </a:lstStyle>
          <a:p>
            <a:r>
              <a:rPr lang="de-DE"/>
              <a:t>FIRST LINE.</a:t>
            </a:r>
          </a:p>
        </p:txBody>
      </p:sp>
      <p:sp>
        <p:nvSpPr>
          <p:cNvPr id="4" name="Textplaceholder Overall">
            <a:extLst>
              <a:ext uri="{FF2B5EF4-FFF2-40B4-BE49-F238E27FC236}">
                <a16:creationId xmlns:a16="http://schemas.microsoft.com/office/drawing/2014/main" id="{8A26129B-B5B1-40DB-9D08-290733A207C8}"/>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solidFill>
                  <a:schemeClr val="bg1"/>
                </a:solidFill>
              </a:defRPr>
            </a:lvl1pPr>
            <a:lvl2pPr marL="0" indent="0" algn="r">
              <a:lnSpc>
                <a:spcPts val="1200"/>
              </a:lnSpc>
              <a:buNone/>
              <a:defRPr sz="1067" b="1">
                <a:solidFill>
                  <a:schemeClr val="bg1"/>
                </a:solidFill>
              </a:defRPr>
            </a:lvl2pPr>
            <a:lvl3pPr marL="0" indent="0" algn="r">
              <a:lnSpc>
                <a:spcPts val="1200"/>
              </a:lnSpc>
              <a:buNone/>
              <a:defRPr sz="1067" b="1">
                <a:solidFill>
                  <a:schemeClr val="bg1"/>
                </a:solidFill>
              </a:defRPr>
            </a:lvl3pPr>
            <a:lvl4pPr marL="0" indent="0" algn="r">
              <a:lnSpc>
                <a:spcPts val="1200"/>
              </a:lnSpc>
              <a:buFontTx/>
              <a:buNone/>
              <a:defRPr b="1">
                <a:solidFill>
                  <a:schemeClr val="bg1"/>
                </a:solidFill>
              </a:defRPr>
            </a:lvl4pPr>
            <a:lvl5pPr marL="0" indent="0" algn="r">
              <a:lnSpc>
                <a:spcPts val="1200"/>
              </a:lnSpc>
              <a:buFontTx/>
              <a:buNone/>
              <a:defRPr b="1">
                <a:solidFill>
                  <a:schemeClr val="bg1"/>
                </a:solidFill>
              </a:defRPr>
            </a:lvl5pPr>
            <a:lvl6pPr marL="0" indent="0" algn="r">
              <a:lnSpc>
                <a:spcPts val="1200"/>
              </a:lnSpc>
              <a:buFontTx/>
              <a:buNone/>
              <a:defRPr b="1">
                <a:solidFill>
                  <a:schemeClr val="bg1"/>
                </a:solidFill>
              </a:defRPr>
            </a:lvl6pPr>
            <a:lvl7pPr marL="0" indent="0" algn="r">
              <a:lnSpc>
                <a:spcPts val="1200"/>
              </a:lnSpc>
              <a:buNone/>
              <a:defRPr b="1">
                <a:solidFill>
                  <a:schemeClr val="bg1"/>
                </a:solidFill>
              </a:defRPr>
            </a:lvl7pPr>
            <a:lvl8pPr marL="0" indent="0" algn="r">
              <a:lnSpc>
                <a:spcPts val="1200"/>
              </a:lnSpc>
              <a:buFontTx/>
              <a:buNone/>
              <a:defRPr b="1">
                <a:solidFill>
                  <a:schemeClr val="bg1"/>
                </a:solidFill>
              </a:defRPr>
            </a:lvl8pPr>
            <a:lvl9pPr marL="0" indent="0" algn="r">
              <a:lnSpc>
                <a:spcPts val="1200"/>
              </a:lnSpc>
              <a:buFontTx/>
              <a:buNone/>
              <a:defRPr b="1">
                <a:solidFill>
                  <a:schemeClr val="bg1"/>
                </a:solidFill>
              </a:defRPr>
            </a:lvl9pPr>
          </a:lstStyle>
          <a:p>
            <a:pPr lvl="0"/>
            <a:r>
              <a:rPr lang="de-DE"/>
              <a:t>OPTIONAL TEXT</a:t>
            </a:r>
          </a:p>
        </p:txBody>
      </p:sp>
      <p:sp>
        <p:nvSpPr>
          <p:cNvPr id="3" name="Textplatzhalter 2">
            <a:extLst>
              <a:ext uri="{FF2B5EF4-FFF2-40B4-BE49-F238E27FC236}">
                <a16:creationId xmlns:a16="http://schemas.microsoft.com/office/drawing/2014/main" id="{64DF7878-BE22-4A3A-B381-37BC6B666B9D}"/>
              </a:ext>
            </a:extLst>
          </p:cNvPr>
          <p:cNvSpPr>
            <a:spLocks noGrp="1"/>
          </p:cNvSpPr>
          <p:nvPr>
            <p:ph type="body" sz="quarter" idx="50" hasCustomPrompt="1"/>
          </p:nvPr>
        </p:nvSpPr>
        <p:spPr>
          <a:xfrm>
            <a:off x="482091" y="1208931"/>
            <a:ext cx="7269877" cy="635893"/>
          </a:xfrm>
        </p:spPr>
        <p:txBody>
          <a:bodyPr/>
          <a:lstStyle>
            <a:lvl1pPr>
              <a:lnSpc>
                <a:spcPct val="100000"/>
              </a:lnSpc>
              <a:defRPr sz="2000" b="0" cap="all" baseline="0">
                <a:solidFill>
                  <a:schemeClr val="bg1"/>
                </a:solidFill>
              </a:defRPr>
            </a:lvl1pPr>
            <a:lvl2pPr>
              <a:defRPr sz="2000" b="1" cap="all" baseline="0">
                <a:solidFill>
                  <a:schemeClr val="bg1"/>
                </a:solidFill>
              </a:defRPr>
            </a:lvl2pPr>
            <a:lvl3pPr>
              <a:defRPr sz="2000" b="1" cap="all" baseline="0">
                <a:solidFill>
                  <a:schemeClr val="bg1"/>
                </a:solidFill>
              </a:defRPr>
            </a:lvl3pPr>
            <a:lvl4pPr>
              <a:defRPr sz="2000" b="1" cap="all" baseline="0">
                <a:solidFill>
                  <a:schemeClr val="bg1"/>
                </a:solidFill>
              </a:defRPr>
            </a:lvl4pPr>
            <a:lvl5pPr>
              <a:defRPr sz="2000" b="1" cap="all" baseline="0">
                <a:solidFill>
                  <a:schemeClr val="bg1"/>
                </a:solidFill>
              </a:defRPr>
            </a:lvl5pPr>
          </a:lstStyle>
          <a:p>
            <a:pPr lvl="0"/>
            <a:r>
              <a:rPr lang="de-DE" err="1"/>
              <a:t>Nr</a:t>
            </a:r>
            <a:r>
              <a:rPr lang="de-DE"/>
              <a:t> | </a:t>
            </a:r>
            <a:r>
              <a:rPr lang="de-DE" err="1"/>
              <a:t>name</a:t>
            </a:r>
            <a:r>
              <a:rPr lang="de-DE"/>
              <a:t> des </a:t>
            </a:r>
            <a:r>
              <a:rPr lang="de-DE" err="1"/>
              <a:t>hauptkapitels</a:t>
            </a:r>
            <a:endParaRPr lang="de-DE"/>
          </a:p>
        </p:txBody>
      </p:sp>
    </p:spTree>
    <p:custDataLst>
      <p:tags r:id="rId1"/>
    </p:custDataLst>
    <p:extLst>
      <p:ext uri="{BB962C8B-B14F-4D97-AF65-F5344CB8AC3E}">
        <p14:creationId xmlns:p14="http://schemas.microsoft.com/office/powerpoint/2010/main" val="35622338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Line Kapiteltrenn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E57BD-3DE4-4E57-A6CB-67AFBF448F70}"/>
              </a:ext>
            </a:extLst>
          </p:cNvPr>
          <p:cNvSpPr>
            <a:spLocks noGrp="1"/>
          </p:cNvSpPr>
          <p:nvPr>
            <p:ph type="title" hasCustomPrompt="1"/>
          </p:nvPr>
        </p:nvSpPr>
        <p:spPr bwMode="invGray">
          <a:xfrm>
            <a:off x="0" y="4477827"/>
            <a:ext cx="3566181" cy="1093338"/>
          </a:xfrm>
          <a:blipFill dpi="0" rotWithShape="1">
            <a:blip r:embed="rId3"/>
            <a:srcRect/>
            <a:stretch>
              <a:fillRect t="31000"/>
            </a:stretch>
          </a:blipFill>
        </p:spPr>
        <p:txBody>
          <a:bodyPr wrap="none" lIns="904379" tIns="134982" rIns="0" bIns="134982" anchor="b" anchorCtr="0">
            <a:spAutoFit/>
          </a:bodyPr>
          <a:lstStyle>
            <a:lvl1pPr algn="l">
              <a:lnSpc>
                <a:spcPts val="3200"/>
              </a:lnSpc>
              <a:spcAft>
                <a:spcPts val="0"/>
              </a:spcAft>
              <a:defRPr sz="2933">
                <a:solidFill>
                  <a:schemeClr val="bg1"/>
                </a:solidFill>
              </a:defRPr>
            </a:lvl1pPr>
          </a:lstStyle>
          <a:p>
            <a:r>
              <a:rPr lang="de-DE"/>
              <a:t>FIRST LINE</a:t>
            </a:r>
            <a:br>
              <a:rPr lang="de-DE"/>
            </a:br>
            <a:r>
              <a:rPr lang="de-DE"/>
              <a:t>SECOND LINE.</a:t>
            </a:r>
          </a:p>
        </p:txBody>
      </p:sp>
      <p:sp>
        <p:nvSpPr>
          <p:cNvPr id="4" name="Textplaceholder Overall">
            <a:extLst>
              <a:ext uri="{FF2B5EF4-FFF2-40B4-BE49-F238E27FC236}">
                <a16:creationId xmlns:a16="http://schemas.microsoft.com/office/drawing/2014/main" id="{3A6B3FE7-F6D4-499A-AB25-CB7BFC1B580F}"/>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solidFill>
                  <a:schemeClr val="bg1"/>
                </a:solidFill>
              </a:defRPr>
            </a:lvl1pPr>
            <a:lvl2pPr marL="0" indent="0" algn="r">
              <a:lnSpc>
                <a:spcPts val="1200"/>
              </a:lnSpc>
              <a:buNone/>
              <a:defRPr sz="1067" b="1">
                <a:solidFill>
                  <a:schemeClr val="bg1"/>
                </a:solidFill>
              </a:defRPr>
            </a:lvl2pPr>
            <a:lvl3pPr marL="0" indent="0" algn="r">
              <a:lnSpc>
                <a:spcPts val="1200"/>
              </a:lnSpc>
              <a:buNone/>
              <a:defRPr sz="1067" b="1">
                <a:solidFill>
                  <a:schemeClr val="bg1"/>
                </a:solidFill>
              </a:defRPr>
            </a:lvl3pPr>
            <a:lvl4pPr marL="0" indent="0" algn="r">
              <a:lnSpc>
                <a:spcPts val="1200"/>
              </a:lnSpc>
              <a:buFontTx/>
              <a:buNone/>
              <a:defRPr b="1">
                <a:solidFill>
                  <a:schemeClr val="bg1"/>
                </a:solidFill>
              </a:defRPr>
            </a:lvl4pPr>
            <a:lvl5pPr marL="0" indent="0" algn="r">
              <a:lnSpc>
                <a:spcPts val="1200"/>
              </a:lnSpc>
              <a:buFontTx/>
              <a:buNone/>
              <a:defRPr b="1">
                <a:solidFill>
                  <a:schemeClr val="bg1"/>
                </a:solidFill>
              </a:defRPr>
            </a:lvl5pPr>
            <a:lvl6pPr marL="0" indent="0" algn="r">
              <a:lnSpc>
                <a:spcPts val="1200"/>
              </a:lnSpc>
              <a:buFontTx/>
              <a:buNone/>
              <a:defRPr b="1">
                <a:solidFill>
                  <a:schemeClr val="bg1"/>
                </a:solidFill>
              </a:defRPr>
            </a:lvl6pPr>
            <a:lvl7pPr marL="0" indent="0" algn="r">
              <a:lnSpc>
                <a:spcPts val="1200"/>
              </a:lnSpc>
              <a:buNone/>
              <a:defRPr b="1">
                <a:solidFill>
                  <a:schemeClr val="bg1"/>
                </a:solidFill>
              </a:defRPr>
            </a:lvl7pPr>
            <a:lvl8pPr marL="0" indent="0" algn="r">
              <a:lnSpc>
                <a:spcPts val="1200"/>
              </a:lnSpc>
              <a:buFontTx/>
              <a:buNone/>
              <a:defRPr b="1">
                <a:solidFill>
                  <a:schemeClr val="bg1"/>
                </a:solidFill>
              </a:defRPr>
            </a:lvl8pPr>
            <a:lvl9pPr marL="0" indent="0" algn="r">
              <a:lnSpc>
                <a:spcPts val="1200"/>
              </a:lnSpc>
              <a:buFontTx/>
              <a:buNone/>
              <a:defRPr b="1">
                <a:solidFill>
                  <a:schemeClr val="bg1"/>
                </a:solidFill>
              </a:defRPr>
            </a:lvl9pPr>
          </a:lstStyle>
          <a:p>
            <a:pPr lvl="0"/>
            <a:r>
              <a:rPr lang="de-DE"/>
              <a:t>OPTIONAL TEXT</a:t>
            </a:r>
          </a:p>
        </p:txBody>
      </p:sp>
      <p:sp>
        <p:nvSpPr>
          <p:cNvPr id="5" name="Textplatzhalter 2">
            <a:extLst>
              <a:ext uri="{FF2B5EF4-FFF2-40B4-BE49-F238E27FC236}">
                <a16:creationId xmlns:a16="http://schemas.microsoft.com/office/drawing/2014/main" id="{E28E8DC5-3DE6-4490-9F51-D8BC9270F065}"/>
              </a:ext>
            </a:extLst>
          </p:cNvPr>
          <p:cNvSpPr>
            <a:spLocks noGrp="1"/>
          </p:cNvSpPr>
          <p:nvPr>
            <p:ph type="body" sz="quarter" idx="51" hasCustomPrompt="1"/>
          </p:nvPr>
        </p:nvSpPr>
        <p:spPr>
          <a:xfrm>
            <a:off x="484299" y="1206278"/>
            <a:ext cx="7269877" cy="635893"/>
          </a:xfrm>
        </p:spPr>
        <p:txBody>
          <a:bodyPr/>
          <a:lstStyle>
            <a:lvl1pPr>
              <a:lnSpc>
                <a:spcPct val="100000"/>
              </a:lnSpc>
              <a:defRPr sz="2000" b="0" cap="all" baseline="0">
                <a:solidFill>
                  <a:schemeClr val="bg1"/>
                </a:solidFill>
              </a:defRPr>
            </a:lvl1pPr>
            <a:lvl2pPr>
              <a:defRPr sz="2000" b="1" cap="all" baseline="0">
                <a:solidFill>
                  <a:schemeClr val="bg1"/>
                </a:solidFill>
              </a:defRPr>
            </a:lvl2pPr>
            <a:lvl3pPr>
              <a:defRPr sz="2000" b="1" cap="all" baseline="0">
                <a:solidFill>
                  <a:schemeClr val="bg1"/>
                </a:solidFill>
              </a:defRPr>
            </a:lvl3pPr>
            <a:lvl4pPr>
              <a:defRPr sz="2000" b="1" cap="all" baseline="0">
                <a:solidFill>
                  <a:schemeClr val="bg1"/>
                </a:solidFill>
              </a:defRPr>
            </a:lvl4pPr>
            <a:lvl5pPr>
              <a:defRPr sz="2000" b="1" cap="all" baseline="0">
                <a:solidFill>
                  <a:schemeClr val="bg1"/>
                </a:solidFill>
              </a:defRPr>
            </a:lvl5pPr>
          </a:lstStyle>
          <a:p>
            <a:pPr lvl="0"/>
            <a:r>
              <a:rPr lang="de-DE" err="1"/>
              <a:t>Nr</a:t>
            </a:r>
            <a:r>
              <a:rPr lang="de-DE"/>
              <a:t> | </a:t>
            </a:r>
            <a:r>
              <a:rPr lang="de-DE" err="1"/>
              <a:t>name</a:t>
            </a:r>
            <a:r>
              <a:rPr lang="de-DE"/>
              <a:t> des </a:t>
            </a:r>
            <a:r>
              <a:rPr lang="de-DE" err="1"/>
              <a:t>hauptkapitels</a:t>
            </a:r>
            <a:endParaRPr lang="de-DE"/>
          </a:p>
        </p:txBody>
      </p:sp>
    </p:spTree>
    <p:custDataLst>
      <p:tags r:id="rId1"/>
    </p:custDataLst>
    <p:extLst>
      <p:ext uri="{BB962C8B-B14F-4D97-AF65-F5344CB8AC3E}">
        <p14:creationId xmlns:p14="http://schemas.microsoft.com/office/powerpoint/2010/main" val="156768953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Line Fullpicture + Kaiteltrenner">
    <p:spTree>
      <p:nvGrpSpPr>
        <p:cNvPr id="1" name=""/>
        <p:cNvGrpSpPr/>
        <p:nvPr/>
      </p:nvGrpSpPr>
      <p:grpSpPr>
        <a:xfrm>
          <a:off x="0" y="0"/>
          <a:ext cx="0" cy="0"/>
          <a:chOff x="0" y="0"/>
          <a:chExt cx="0" cy="0"/>
        </a:xfrm>
      </p:grpSpPr>
      <p:sp>
        <p:nvSpPr>
          <p:cNvPr id="16" name="Bildplatzhalter 8">
            <a:extLst>
              <a:ext uri="{FF2B5EF4-FFF2-40B4-BE49-F238E27FC236}">
                <a16:creationId xmlns:a16="http://schemas.microsoft.com/office/drawing/2014/main" id="{D6800E1A-E964-4015-81CE-7208BD0C5734}"/>
              </a:ext>
            </a:extLst>
          </p:cNvPr>
          <p:cNvSpPr>
            <a:spLocks noGrp="1"/>
          </p:cNvSpPr>
          <p:nvPr>
            <p:ph type="pic" sz="quarter" idx="14"/>
          </p:nvPr>
        </p:nvSpPr>
        <p:spPr bwMode="gray">
          <a:xfrm>
            <a:off x="2" y="0"/>
            <a:ext cx="12191999" cy="6858000"/>
          </a:xfrm>
          <a:prstGeom prst="rect">
            <a:avLst/>
          </a:prstGeom>
        </p:spPr>
        <p:txBody>
          <a:bodyPr anchor="ctr"/>
          <a:lstStyle>
            <a:lvl1pPr marL="0" indent="0" algn="ctr">
              <a:buNone/>
              <a:defRPr/>
            </a:lvl1pPr>
          </a:lstStyle>
          <a:p>
            <a:r>
              <a:rPr lang="de-DE"/>
              <a:t>Bild durch Klicken auf Symbol hinzufügen</a:t>
            </a:r>
            <a:endParaRPr/>
          </a:p>
        </p:txBody>
      </p:sp>
      <p:sp>
        <p:nvSpPr>
          <p:cNvPr id="3" name="Datumsplatzhalter 2">
            <a:extLst>
              <a:ext uri="{FF2B5EF4-FFF2-40B4-BE49-F238E27FC236}">
                <a16:creationId xmlns:a16="http://schemas.microsoft.com/office/drawing/2014/main" id="{8CC63854-54CC-4326-8F7B-F954688D2161}"/>
              </a:ext>
            </a:extLst>
          </p:cNvPr>
          <p:cNvSpPr>
            <a:spLocks noGrp="1"/>
          </p:cNvSpPr>
          <p:nvPr>
            <p:ph type="dt" sz="half" idx="15"/>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7" name="Fußzeilenplatzhalter 6">
            <a:extLst>
              <a:ext uri="{FF2B5EF4-FFF2-40B4-BE49-F238E27FC236}">
                <a16:creationId xmlns:a16="http://schemas.microsoft.com/office/drawing/2014/main" id="{0A9B98C1-E6DD-48B2-B707-6B01256CB7D4}"/>
              </a:ext>
            </a:extLst>
          </p:cNvPr>
          <p:cNvSpPr>
            <a:spLocks noGrp="1"/>
          </p:cNvSpPr>
          <p:nvPr>
            <p:ph type="ftr" sz="quarter" idx="16"/>
          </p:nvPr>
        </p:nvSpPr>
        <p:spPr bwMode="gray"/>
        <p:txBody>
          <a:bodyPr/>
          <a:lstStyle/>
          <a:p>
            <a:endParaRPr>
              <a:solidFill>
                <a:prstClr val="black"/>
              </a:solidFill>
            </a:endParaRPr>
          </a:p>
        </p:txBody>
      </p:sp>
      <p:sp>
        <p:nvSpPr>
          <p:cNvPr id="8" name="Foliennummernplatzhalter 7">
            <a:extLst>
              <a:ext uri="{FF2B5EF4-FFF2-40B4-BE49-F238E27FC236}">
                <a16:creationId xmlns:a16="http://schemas.microsoft.com/office/drawing/2014/main" id="{CDA30947-73A5-4AE9-88B1-0A176EE87F50}"/>
              </a:ext>
            </a:extLst>
          </p:cNvPr>
          <p:cNvSpPr>
            <a:spLocks noGrp="1"/>
          </p:cNvSpPr>
          <p:nvPr>
            <p:ph type="sldNum" sz="quarter" idx="17"/>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9" name="Textplaceholder Overall">
            <a:extLst>
              <a:ext uri="{FF2B5EF4-FFF2-40B4-BE49-F238E27FC236}">
                <a16:creationId xmlns:a16="http://schemas.microsoft.com/office/drawing/2014/main" id="{C3BD9CF2-883E-465D-A9C0-A64E37E3C7E0}"/>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
        <p:nvSpPr>
          <p:cNvPr id="2" name="Titel 1">
            <a:extLst>
              <a:ext uri="{FF2B5EF4-FFF2-40B4-BE49-F238E27FC236}">
                <a16:creationId xmlns:a16="http://schemas.microsoft.com/office/drawing/2014/main" id="{EB4E57BD-3DE4-4E57-A6CB-67AFBF448F70}"/>
              </a:ext>
            </a:extLst>
          </p:cNvPr>
          <p:cNvSpPr>
            <a:spLocks noGrp="1"/>
          </p:cNvSpPr>
          <p:nvPr>
            <p:ph type="title" hasCustomPrompt="1"/>
          </p:nvPr>
        </p:nvSpPr>
        <p:spPr bwMode="gray">
          <a:xfrm>
            <a:off x="1" y="4780324"/>
            <a:ext cx="3168457" cy="514266"/>
          </a:xfrm>
          <a:solidFill>
            <a:schemeClr val="tx1"/>
          </a:solidFill>
        </p:spPr>
        <p:txBody>
          <a:bodyPr wrap="none" lIns="350953" tIns="32396" rIns="13498" bIns="32396" anchor="ctr" anchorCtr="0">
            <a:spAutoFit/>
          </a:bodyPr>
          <a:lstStyle>
            <a:lvl1pPr algn="l">
              <a:lnSpc>
                <a:spcPts val="3549"/>
              </a:lnSpc>
              <a:defRPr sz="2933">
                <a:solidFill>
                  <a:schemeClr val="bg1"/>
                </a:solidFill>
                <a:latin typeface="+mj-lt"/>
              </a:defRPr>
            </a:lvl1pPr>
          </a:lstStyle>
          <a:p>
            <a:r>
              <a:rPr lang="de-DE"/>
              <a:t>OPTIONAL LINE.</a:t>
            </a:r>
          </a:p>
        </p:txBody>
      </p:sp>
      <p:sp>
        <p:nvSpPr>
          <p:cNvPr id="14" name="Textplatzhalter 8">
            <a:extLst>
              <a:ext uri="{FF2B5EF4-FFF2-40B4-BE49-F238E27FC236}">
                <a16:creationId xmlns:a16="http://schemas.microsoft.com/office/drawing/2014/main" id="{BFADAFEC-0D71-4F5A-9C09-284E2038F198}"/>
              </a:ext>
            </a:extLst>
          </p:cNvPr>
          <p:cNvSpPr>
            <a:spLocks noGrp="1"/>
          </p:cNvSpPr>
          <p:nvPr>
            <p:ph type="body" sz="quarter" idx="19" hasCustomPrompt="1"/>
          </p:nvPr>
        </p:nvSpPr>
        <p:spPr bwMode="gray">
          <a:xfrm flipH="1">
            <a:off x="-3" y="5470051"/>
            <a:ext cx="2229097" cy="514266"/>
          </a:xfrm>
          <a:solidFill>
            <a:schemeClr val="tx1"/>
          </a:solidFill>
        </p:spPr>
        <p:txBody>
          <a:bodyPr wrap="none" lIns="350953" tIns="32396" rIns="13498" bIns="32396" anchor="ctr" anchorCtr="0">
            <a:spAutoFit/>
          </a:bodyPr>
          <a:lstStyle>
            <a:lvl1pPr>
              <a:lnSpc>
                <a:spcPts val="3549"/>
              </a:lnSpc>
              <a:defRPr sz="2933" b="0" cap="all" baseline="0">
                <a:solidFill>
                  <a:schemeClr val="bg1"/>
                </a:solidFill>
              </a:defRPr>
            </a:lvl1pPr>
            <a:lvl2pPr>
              <a:defRPr sz="2933">
                <a:solidFill>
                  <a:schemeClr val="bg1"/>
                </a:solidFill>
              </a:defRPr>
            </a:lvl2pPr>
          </a:lstStyle>
          <a:p>
            <a:pPr lvl="0"/>
            <a:r>
              <a:rPr lang="de-DE"/>
              <a:t>HEADLINE.</a:t>
            </a:r>
          </a:p>
        </p:txBody>
      </p:sp>
      <p:sp>
        <p:nvSpPr>
          <p:cNvPr id="10" name="Textplatzhalter 2">
            <a:extLst>
              <a:ext uri="{FF2B5EF4-FFF2-40B4-BE49-F238E27FC236}">
                <a16:creationId xmlns:a16="http://schemas.microsoft.com/office/drawing/2014/main" id="{5F7262E9-86B1-439C-A3FA-740862CC6A8B}"/>
              </a:ext>
            </a:extLst>
          </p:cNvPr>
          <p:cNvSpPr>
            <a:spLocks noGrp="1"/>
          </p:cNvSpPr>
          <p:nvPr>
            <p:ph type="body" sz="quarter" idx="51" hasCustomPrompt="1"/>
          </p:nvPr>
        </p:nvSpPr>
        <p:spPr>
          <a:xfrm>
            <a:off x="484299" y="1206278"/>
            <a:ext cx="7269877" cy="635893"/>
          </a:xfrm>
        </p:spPr>
        <p:txBody>
          <a:bodyPr/>
          <a:lstStyle>
            <a:lvl1pPr>
              <a:lnSpc>
                <a:spcPct val="100000"/>
              </a:lnSpc>
              <a:defRPr sz="2000" b="0" cap="all" baseline="0">
                <a:solidFill>
                  <a:schemeClr val="tx1"/>
                </a:solidFill>
              </a:defRPr>
            </a:lvl1pPr>
            <a:lvl2pPr>
              <a:defRPr sz="2000" b="1" cap="all" baseline="0">
                <a:solidFill>
                  <a:schemeClr val="bg1"/>
                </a:solidFill>
              </a:defRPr>
            </a:lvl2pPr>
            <a:lvl3pPr>
              <a:defRPr sz="2000" b="1" cap="all" baseline="0">
                <a:solidFill>
                  <a:schemeClr val="bg1"/>
                </a:solidFill>
              </a:defRPr>
            </a:lvl3pPr>
            <a:lvl4pPr>
              <a:defRPr sz="2000" b="1" cap="all" baseline="0">
                <a:solidFill>
                  <a:schemeClr val="bg1"/>
                </a:solidFill>
              </a:defRPr>
            </a:lvl4pPr>
            <a:lvl5pPr>
              <a:defRPr sz="2000" b="1" cap="all" baseline="0">
                <a:solidFill>
                  <a:schemeClr val="bg1"/>
                </a:solidFill>
              </a:defRPr>
            </a:lvl5pPr>
          </a:lstStyle>
          <a:p>
            <a:pPr lvl="0"/>
            <a:r>
              <a:rPr lang="de-DE" err="1"/>
              <a:t>Nr</a:t>
            </a:r>
            <a:r>
              <a:rPr lang="de-DE"/>
              <a:t> | </a:t>
            </a:r>
            <a:r>
              <a:rPr lang="de-DE" err="1"/>
              <a:t>name</a:t>
            </a:r>
            <a:r>
              <a:rPr lang="de-DE"/>
              <a:t> des </a:t>
            </a:r>
            <a:r>
              <a:rPr lang="de-DE" err="1"/>
              <a:t>hauptkapitels</a:t>
            </a:r>
            <a:endParaRPr lang="de-DE"/>
          </a:p>
        </p:txBody>
      </p:sp>
      <p:sp>
        <p:nvSpPr>
          <p:cNvPr id="11" name="Titel 2">
            <a:extLst>
              <a:ext uri="{FF2B5EF4-FFF2-40B4-BE49-F238E27FC236}">
                <a16:creationId xmlns:a16="http://schemas.microsoft.com/office/drawing/2014/main" id="{53E780D4-B3C2-431D-BEE2-3DF7FD6E1377}"/>
              </a:ext>
            </a:extLst>
          </p:cNvPr>
          <p:cNvSpPr txBox="1">
            <a:spLocks/>
          </p:cNvSpPr>
          <p:nvPr userDrawn="1"/>
        </p:nvSpPr>
        <p:spPr>
          <a:xfrm>
            <a:off x="2151057" y="8103419"/>
            <a:ext cx="13802260" cy="909635"/>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a:lstStyle>
          <a:p>
            <a:pPr>
              <a:spcBef>
                <a:spcPts val="800"/>
              </a:spcBef>
            </a:pPr>
            <a:r>
              <a:rPr lang="en-US" sz="2133"/>
              <a:t>: Reduce losses | Improve R</a:t>
            </a:r>
            <a:r>
              <a:rPr lang="en-US" sz="1467"/>
              <a:t>TH</a:t>
            </a:r>
            <a:r>
              <a:rPr lang="en-US" sz="2133"/>
              <a:t> | Dissipate efficiently| </a:t>
            </a:r>
            <a:r>
              <a:rPr lang="en-US" sz="1467"/>
              <a:t>Contact: </a:t>
            </a:r>
            <a:r>
              <a:rPr lang="en-US" sz="1467">
                <a:hlinkClick r:id="rId3"/>
              </a:rPr>
              <a:t>chris.rocneanu@foxypower.com</a:t>
            </a:r>
            <a:r>
              <a:rPr lang="en-US" sz="1467"/>
              <a:t> | +49 151 210 63 411 </a:t>
            </a:r>
          </a:p>
        </p:txBody>
      </p:sp>
    </p:spTree>
    <p:custDataLst>
      <p:tags r:id="rId1"/>
    </p:custDataLst>
    <p:extLst>
      <p:ext uri="{BB962C8B-B14F-4D97-AF65-F5344CB8AC3E}">
        <p14:creationId xmlns:p14="http://schemas.microsoft.com/office/powerpoint/2010/main" val="18439158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xyPower übersicht">
    <p:spTree>
      <p:nvGrpSpPr>
        <p:cNvPr id="1" name=""/>
        <p:cNvGrpSpPr/>
        <p:nvPr/>
      </p:nvGrpSpPr>
      <p:grpSpPr>
        <a:xfrm>
          <a:off x="0" y="0"/>
          <a:ext cx="0" cy="0"/>
          <a:chOff x="0" y="0"/>
          <a:chExt cx="0" cy="0"/>
        </a:xfrm>
      </p:grpSpPr>
      <p:sp>
        <p:nvSpPr>
          <p:cNvPr id="547" name="Textplaceholder Overall">
            <a:extLst>
              <a:ext uri="{FF2B5EF4-FFF2-40B4-BE49-F238E27FC236}">
                <a16:creationId xmlns:a16="http://schemas.microsoft.com/office/drawing/2014/main" id="{37007F63-D1F7-4AEA-A0C3-4C2D3926B68A}"/>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solidFill>
                  <a:schemeClr val="tx1"/>
                </a:solidFill>
              </a:defRPr>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
        <p:nvSpPr>
          <p:cNvPr id="2" name="Textfeld 1"/>
          <p:cNvSpPr txBox="1"/>
          <p:nvPr userDrawn="1"/>
        </p:nvSpPr>
        <p:spPr>
          <a:xfrm>
            <a:off x="737728" y="6501341"/>
            <a:ext cx="3744416" cy="455025"/>
          </a:xfrm>
          <a:prstGeom prst="rect">
            <a:avLst/>
          </a:prstGeom>
          <a:noFill/>
        </p:spPr>
        <p:txBody>
          <a:bodyPr wrap="square" lIns="144000" tIns="144000" rIns="144000" bIns="144000" rtlCol="0">
            <a:spAutoFit/>
          </a:bodyPr>
          <a:lstStyle/>
          <a:p>
            <a:r>
              <a:rPr lang="de-DE" sz="1067" err="1">
                <a:solidFill>
                  <a:prstClr val="black"/>
                </a:solidFill>
              </a:rPr>
              <a:t>Dissipate</a:t>
            </a:r>
            <a:r>
              <a:rPr lang="de-DE" sz="1067">
                <a:solidFill>
                  <a:prstClr val="black"/>
                </a:solidFill>
              </a:rPr>
              <a:t> | </a:t>
            </a:r>
            <a:r>
              <a:rPr lang="de-DE" sz="1067" err="1">
                <a:solidFill>
                  <a:prstClr val="black"/>
                </a:solidFill>
              </a:rPr>
              <a:t>Reduce</a:t>
            </a:r>
            <a:r>
              <a:rPr lang="de-DE" sz="1067">
                <a:solidFill>
                  <a:prstClr val="black"/>
                </a:solidFill>
              </a:rPr>
              <a:t> | </a:t>
            </a:r>
            <a:r>
              <a:rPr lang="de-DE" sz="1067" err="1">
                <a:solidFill>
                  <a:prstClr val="black"/>
                </a:solidFill>
              </a:rPr>
              <a:t>Improve</a:t>
            </a:r>
            <a:endParaRPr lang="de-DE" sz="1067">
              <a:solidFill>
                <a:prstClr val="black"/>
              </a:solidFill>
            </a:endParaRPr>
          </a:p>
        </p:txBody>
      </p:sp>
      <p:pic>
        <p:nvPicPr>
          <p:cNvPr id="2050" name="Picture 2" descr="C:\Users\Yannick\Documents\Arbeit\Selbständigkeit\Foxy Power GmbH\Bilder\Logo\Logo Clea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919" y="6677537"/>
            <a:ext cx="785272" cy="105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userDrawn="1"/>
        </p:nvSpPr>
        <p:spPr>
          <a:xfrm>
            <a:off x="6735564" y="6501341"/>
            <a:ext cx="5519936" cy="455025"/>
          </a:xfrm>
          <a:prstGeom prst="rect">
            <a:avLst/>
          </a:prstGeom>
          <a:noFill/>
        </p:spPr>
        <p:txBody>
          <a:bodyPr wrap="square" lIns="144000" tIns="144000" rIns="144000" bIns="144000" rtlCol="0">
            <a:spAutoFit/>
          </a:bodyPr>
          <a:lstStyle/>
          <a:p>
            <a:pPr algn="r"/>
            <a:r>
              <a:rPr lang="de-DE" sz="1067" err="1">
                <a:solidFill>
                  <a:prstClr val="black"/>
                </a:solidFill>
              </a:rPr>
              <a:t>Contact</a:t>
            </a:r>
            <a:r>
              <a:rPr lang="de-DE" sz="1067">
                <a:solidFill>
                  <a:prstClr val="black"/>
                </a:solidFill>
              </a:rPr>
              <a:t>: sales@foxypower.com | +49 151 210 63 411</a:t>
            </a:r>
          </a:p>
        </p:txBody>
      </p:sp>
      <p:sp>
        <p:nvSpPr>
          <p:cNvPr id="17" name="Rechteck 16"/>
          <p:cNvSpPr/>
          <p:nvPr userDrawn="1"/>
        </p:nvSpPr>
        <p:spPr>
          <a:xfrm>
            <a:off x="-4219" y="1061136"/>
            <a:ext cx="5741931" cy="960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black"/>
              </a:solidFill>
            </a:endParaRPr>
          </a:p>
        </p:txBody>
      </p:sp>
      <p:sp>
        <p:nvSpPr>
          <p:cNvPr id="16" name="Textplatzhalter 15"/>
          <p:cNvSpPr>
            <a:spLocks noGrp="1"/>
          </p:cNvSpPr>
          <p:nvPr>
            <p:ph type="body" sz="quarter" idx="50" hasCustomPrompt="1"/>
          </p:nvPr>
        </p:nvSpPr>
        <p:spPr>
          <a:xfrm>
            <a:off x="-1775" y="880091"/>
            <a:ext cx="5812061" cy="244653"/>
          </a:xfrm>
        </p:spPr>
        <p:txBody>
          <a:bodyPr/>
          <a:lstStyle>
            <a:lvl1pPr>
              <a:defRPr sz="2933">
                <a:solidFill>
                  <a:schemeClr val="tx1"/>
                </a:solidFill>
              </a:defRPr>
            </a:lvl1pPr>
            <a:lvl4pPr marL="538940" indent="0">
              <a:buNone/>
              <a:defRPr/>
            </a:lvl4pPr>
            <a:lvl5pPr marL="719886" indent="0">
              <a:buNone/>
              <a:defRPr sz="2933"/>
            </a:lvl5pPr>
          </a:lstStyle>
          <a:p>
            <a:pPr lvl="0"/>
            <a:r>
              <a:rPr lang="de-DE"/>
              <a:t>Überschrift</a:t>
            </a:r>
          </a:p>
        </p:txBody>
      </p:sp>
    </p:spTree>
    <p:custDataLst>
      <p:tags r:id="rId1"/>
    </p:custDataLst>
    <p:extLst>
      <p:ext uri="{BB962C8B-B14F-4D97-AF65-F5344CB8AC3E}">
        <p14:creationId xmlns:p14="http://schemas.microsoft.com/office/powerpoint/2010/main" val="1940105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instieg">
    <p:spTree>
      <p:nvGrpSpPr>
        <p:cNvPr id="1" name=""/>
        <p:cNvGrpSpPr/>
        <p:nvPr/>
      </p:nvGrpSpPr>
      <p:grpSpPr>
        <a:xfrm>
          <a:off x="0" y="0"/>
          <a:ext cx="0" cy="0"/>
          <a:chOff x="0" y="0"/>
          <a:chExt cx="0" cy="0"/>
        </a:xfrm>
      </p:grpSpPr>
      <p:sp>
        <p:nvSpPr>
          <p:cNvPr id="547" name="Textplaceholder Overall">
            <a:extLst>
              <a:ext uri="{FF2B5EF4-FFF2-40B4-BE49-F238E27FC236}">
                <a16:creationId xmlns:a16="http://schemas.microsoft.com/office/drawing/2014/main" id="{37007F63-D1F7-4AEA-A0C3-4C2D3926B68A}"/>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solidFill>
                  <a:schemeClr val="tx1"/>
                </a:solidFill>
              </a:defRPr>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
        <p:nvSpPr>
          <p:cNvPr id="2" name="Textfeld 1"/>
          <p:cNvSpPr txBox="1"/>
          <p:nvPr userDrawn="1"/>
        </p:nvSpPr>
        <p:spPr>
          <a:xfrm>
            <a:off x="881459" y="6501342"/>
            <a:ext cx="9919063" cy="660144"/>
          </a:xfrm>
          <a:prstGeom prst="rect">
            <a:avLst/>
          </a:prstGeom>
          <a:noFill/>
        </p:spPr>
        <p:txBody>
          <a:bodyPr wrap="square" lIns="144000" tIns="144000" rIns="144000" bIns="144000" rtlCol="0">
            <a:spAutoFit/>
          </a:bodyPr>
          <a:lstStyle/>
          <a:p>
            <a:pPr marL="0" marR="0" lvl="0" indent="0" algn="l" defTabSz="1218967" rtl="0" eaLnBrk="1" fontAlgn="auto" latinLnBrk="0" hangingPunct="1">
              <a:lnSpc>
                <a:spcPct val="100000"/>
              </a:lnSpc>
              <a:spcBef>
                <a:spcPts val="0"/>
              </a:spcBef>
              <a:spcAft>
                <a:spcPts val="0"/>
              </a:spcAft>
              <a:buClrTx/>
              <a:buSzTx/>
              <a:buFontTx/>
              <a:buNone/>
              <a:tabLst/>
              <a:defRPr/>
            </a:pPr>
            <a:r>
              <a:rPr lang="de-DE" sz="1200" err="1">
                <a:solidFill>
                  <a:prstClr val="black"/>
                </a:solidFill>
              </a:rPr>
              <a:t>Dissipate</a:t>
            </a:r>
            <a:r>
              <a:rPr lang="de-DE" sz="1200">
                <a:solidFill>
                  <a:prstClr val="black"/>
                </a:solidFill>
              </a:rPr>
              <a:t> | </a:t>
            </a:r>
            <a:r>
              <a:rPr lang="de-DE" sz="1200" b="0" err="1">
                <a:solidFill>
                  <a:prstClr val="black"/>
                </a:solidFill>
              </a:rPr>
              <a:t>Reduce</a:t>
            </a:r>
            <a:r>
              <a:rPr lang="de-DE" sz="1200">
                <a:solidFill>
                  <a:prstClr val="black"/>
                </a:solidFill>
              </a:rPr>
              <a:t> | </a:t>
            </a:r>
            <a:r>
              <a:rPr lang="de-DE" sz="1200" err="1">
                <a:solidFill>
                  <a:prstClr val="black"/>
                </a:solidFill>
              </a:rPr>
              <a:t>Improve</a:t>
            </a:r>
            <a:r>
              <a:rPr lang="de-DE" sz="1200">
                <a:solidFill>
                  <a:prstClr val="black"/>
                </a:solidFill>
              </a:rPr>
              <a:t> |Contact: chris.rocneanu@foxypower.com | +49 151 210 63 411</a:t>
            </a:r>
          </a:p>
          <a:p>
            <a:endParaRPr lang="de-DE" sz="1200">
              <a:solidFill>
                <a:prstClr val="black"/>
              </a:solidFill>
            </a:endParaRPr>
          </a:p>
        </p:txBody>
      </p:sp>
      <p:pic>
        <p:nvPicPr>
          <p:cNvPr id="2050" name="Picture 2" descr="C:\Users\Yannick\Documents\Arbeit\Selbständigkeit\Foxy Power GmbH\Bilder\Logo\Logo Clea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485" y="6681500"/>
            <a:ext cx="877880" cy="118053"/>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p:cNvSpPr/>
          <p:nvPr userDrawn="1"/>
        </p:nvSpPr>
        <p:spPr>
          <a:xfrm>
            <a:off x="-4219" y="1061136"/>
            <a:ext cx="5741931" cy="960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black"/>
              </a:solidFill>
            </a:endParaRPr>
          </a:p>
        </p:txBody>
      </p:sp>
      <p:sp>
        <p:nvSpPr>
          <p:cNvPr id="16" name="Textplatzhalter 15"/>
          <p:cNvSpPr>
            <a:spLocks noGrp="1"/>
          </p:cNvSpPr>
          <p:nvPr>
            <p:ph type="body" sz="quarter" idx="50" hasCustomPrompt="1"/>
          </p:nvPr>
        </p:nvSpPr>
        <p:spPr>
          <a:xfrm>
            <a:off x="-1775" y="880091"/>
            <a:ext cx="5812061" cy="244653"/>
          </a:xfrm>
        </p:spPr>
        <p:txBody>
          <a:bodyPr/>
          <a:lstStyle>
            <a:lvl1pPr>
              <a:defRPr sz="2933">
                <a:solidFill>
                  <a:schemeClr val="tx1"/>
                </a:solidFill>
              </a:defRPr>
            </a:lvl1pPr>
            <a:lvl4pPr marL="538940" indent="0">
              <a:buNone/>
              <a:defRPr/>
            </a:lvl4pPr>
            <a:lvl5pPr marL="719886" indent="0">
              <a:buNone/>
              <a:defRPr sz="2933"/>
            </a:lvl5pPr>
          </a:lstStyle>
          <a:p>
            <a:pPr lvl="0"/>
            <a:r>
              <a:rPr lang="de-DE"/>
              <a:t>Überschrift</a:t>
            </a:r>
          </a:p>
        </p:txBody>
      </p:sp>
      <p:sp>
        <p:nvSpPr>
          <p:cNvPr id="4" name="Inhaltsplatzhalter 3"/>
          <p:cNvSpPr>
            <a:spLocks noGrp="1"/>
          </p:cNvSpPr>
          <p:nvPr>
            <p:ph sz="quarter" idx="51"/>
          </p:nvPr>
        </p:nvSpPr>
        <p:spPr>
          <a:xfrm>
            <a:off x="0" y="1157136"/>
            <a:ext cx="6096000" cy="1824000"/>
          </a:xfrm>
          <a:noFill/>
        </p:spPr>
        <p:txBody>
          <a:bodyPr anchor="ctr"/>
          <a:lstStyle>
            <a:lvl1pPr defTabSz="476239">
              <a:defRPr sz="1200"/>
            </a:lvl1pPr>
            <a:lvl2pPr defTabSz="476239">
              <a:defRPr sz="1200"/>
            </a:lvl2pPr>
            <a:lvl3pPr defTabSz="476239">
              <a:defRPr sz="1200"/>
            </a:lvl3pPr>
            <a:lvl4pPr defTabSz="476239">
              <a:defRPr sz="1200"/>
            </a:lvl4pPr>
            <a:lvl5pPr defTabSz="476239">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4" name="Inhaltsplatzhalter 3"/>
          <p:cNvSpPr>
            <a:spLocks noGrp="1"/>
          </p:cNvSpPr>
          <p:nvPr>
            <p:ph sz="quarter" idx="52"/>
          </p:nvPr>
        </p:nvSpPr>
        <p:spPr>
          <a:xfrm>
            <a:off x="0" y="2985015"/>
            <a:ext cx="6096000" cy="1824000"/>
          </a:xfrm>
          <a:solidFill>
            <a:schemeClr val="bg1">
              <a:lumMod val="95000"/>
            </a:schemeClr>
          </a:solid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3"/>
          <p:cNvSpPr>
            <a:spLocks noGrp="1"/>
          </p:cNvSpPr>
          <p:nvPr>
            <p:ph sz="quarter" idx="53"/>
          </p:nvPr>
        </p:nvSpPr>
        <p:spPr>
          <a:xfrm>
            <a:off x="-1893" y="4811331"/>
            <a:ext cx="6096000" cy="1824000"/>
          </a:xfrm>
          <a:no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1" name="Inhaltsplatzhalter 3"/>
          <p:cNvSpPr>
            <a:spLocks noGrp="1"/>
          </p:cNvSpPr>
          <p:nvPr>
            <p:ph sz="quarter" idx="54"/>
          </p:nvPr>
        </p:nvSpPr>
        <p:spPr>
          <a:xfrm>
            <a:off x="6095455" y="1158835"/>
            <a:ext cx="6096000" cy="1824000"/>
          </a:xfrm>
          <a:solidFill>
            <a:schemeClr val="bg1">
              <a:lumMod val="95000"/>
            </a:schemeClr>
          </a:solidFill>
        </p:spPr>
        <p:txBody>
          <a:bodyPr anchor="ctr"/>
          <a:lstStyle>
            <a:lvl1pPr defTabSz="478355">
              <a:defRPr sz="1200"/>
            </a:lvl1pPr>
            <a:lvl2pPr defTabSz="476239">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2" name="Inhaltsplatzhalter 3"/>
          <p:cNvSpPr>
            <a:spLocks noGrp="1"/>
          </p:cNvSpPr>
          <p:nvPr>
            <p:ph sz="quarter" idx="55"/>
          </p:nvPr>
        </p:nvSpPr>
        <p:spPr>
          <a:xfrm>
            <a:off x="6095455" y="2985125"/>
            <a:ext cx="6096000" cy="1824000"/>
          </a:xfrm>
          <a:no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3" name="Inhaltsplatzhalter 3"/>
          <p:cNvSpPr>
            <a:spLocks noGrp="1"/>
          </p:cNvSpPr>
          <p:nvPr>
            <p:ph sz="quarter" idx="56"/>
          </p:nvPr>
        </p:nvSpPr>
        <p:spPr>
          <a:xfrm>
            <a:off x="6093561" y="4811441"/>
            <a:ext cx="6096000" cy="1824000"/>
          </a:xfrm>
          <a:solidFill>
            <a:schemeClr val="bg1">
              <a:lumMod val="95000"/>
            </a:schemeClr>
          </a:solid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8" name="Rechteck 17"/>
          <p:cNvSpPr/>
          <p:nvPr userDrawn="1"/>
        </p:nvSpPr>
        <p:spPr>
          <a:xfrm>
            <a:off x="0" y="6597352"/>
            <a:ext cx="12196219" cy="288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white"/>
              </a:solidFill>
            </a:endParaRPr>
          </a:p>
        </p:txBody>
      </p:sp>
    </p:spTree>
    <p:custDataLst>
      <p:tags r:id="rId1"/>
    </p:custDataLst>
    <p:extLst>
      <p:ext uri="{BB962C8B-B14F-4D97-AF65-F5344CB8AC3E}">
        <p14:creationId xmlns:p14="http://schemas.microsoft.com/office/powerpoint/2010/main" val="82790492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sipate">
    <p:spTree>
      <p:nvGrpSpPr>
        <p:cNvPr id="1" name=""/>
        <p:cNvGrpSpPr/>
        <p:nvPr/>
      </p:nvGrpSpPr>
      <p:grpSpPr>
        <a:xfrm>
          <a:off x="0" y="0"/>
          <a:ext cx="0" cy="0"/>
          <a:chOff x="0" y="0"/>
          <a:chExt cx="0" cy="0"/>
        </a:xfrm>
      </p:grpSpPr>
      <p:sp>
        <p:nvSpPr>
          <p:cNvPr id="27" name="Textplaceholder Overall">
            <a:extLst>
              <a:ext uri="{FF2B5EF4-FFF2-40B4-BE49-F238E27FC236}">
                <a16:creationId xmlns:a16="http://schemas.microsoft.com/office/drawing/2014/main" id="{37007F63-D1F7-4AEA-A0C3-4C2D3926B68A}"/>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solidFill>
                  <a:schemeClr val="tx1"/>
                </a:solidFill>
              </a:defRPr>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
        <p:nvSpPr>
          <p:cNvPr id="31" name="Rechteck 30"/>
          <p:cNvSpPr/>
          <p:nvPr userDrawn="1"/>
        </p:nvSpPr>
        <p:spPr>
          <a:xfrm>
            <a:off x="-4219" y="1061136"/>
            <a:ext cx="5741931" cy="960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black"/>
              </a:solidFill>
            </a:endParaRPr>
          </a:p>
        </p:txBody>
      </p:sp>
      <p:sp>
        <p:nvSpPr>
          <p:cNvPr id="32" name="Textplatzhalter 15"/>
          <p:cNvSpPr>
            <a:spLocks noGrp="1"/>
          </p:cNvSpPr>
          <p:nvPr>
            <p:ph type="body" sz="quarter" idx="50" hasCustomPrompt="1"/>
          </p:nvPr>
        </p:nvSpPr>
        <p:spPr>
          <a:xfrm>
            <a:off x="-1775" y="880091"/>
            <a:ext cx="5812061" cy="244653"/>
          </a:xfrm>
        </p:spPr>
        <p:txBody>
          <a:bodyPr/>
          <a:lstStyle>
            <a:lvl1pPr>
              <a:defRPr sz="2933">
                <a:solidFill>
                  <a:schemeClr val="tx1"/>
                </a:solidFill>
              </a:defRPr>
            </a:lvl1pPr>
            <a:lvl4pPr marL="538940" indent="0">
              <a:buNone/>
              <a:defRPr/>
            </a:lvl4pPr>
            <a:lvl5pPr marL="719886" indent="0">
              <a:buNone/>
              <a:defRPr sz="2933"/>
            </a:lvl5pPr>
          </a:lstStyle>
          <a:p>
            <a:pPr lvl="0"/>
            <a:r>
              <a:rPr lang="de-DE"/>
              <a:t>Überschrift</a:t>
            </a:r>
          </a:p>
        </p:txBody>
      </p:sp>
      <p:sp>
        <p:nvSpPr>
          <p:cNvPr id="33" name="Inhaltsplatzhalter 3"/>
          <p:cNvSpPr>
            <a:spLocks noGrp="1"/>
          </p:cNvSpPr>
          <p:nvPr>
            <p:ph sz="quarter" idx="51"/>
          </p:nvPr>
        </p:nvSpPr>
        <p:spPr>
          <a:xfrm>
            <a:off x="0" y="1157136"/>
            <a:ext cx="6096000" cy="1824000"/>
          </a:xfrm>
          <a:noFill/>
        </p:spPr>
        <p:txBody>
          <a:bodyPr anchor="ctr"/>
          <a:lstStyle>
            <a:lvl1pPr defTabSz="476239">
              <a:defRPr sz="1200"/>
            </a:lvl1pPr>
            <a:lvl2pPr defTabSz="476239">
              <a:defRPr sz="1200"/>
            </a:lvl2pPr>
            <a:lvl3pPr defTabSz="476239">
              <a:defRPr sz="1200"/>
            </a:lvl3pPr>
            <a:lvl4pPr defTabSz="476239">
              <a:defRPr sz="1200"/>
            </a:lvl4pPr>
            <a:lvl5pPr defTabSz="476239">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4" name="Inhaltsplatzhalter 3"/>
          <p:cNvSpPr>
            <a:spLocks noGrp="1"/>
          </p:cNvSpPr>
          <p:nvPr>
            <p:ph sz="quarter" idx="52"/>
          </p:nvPr>
        </p:nvSpPr>
        <p:spPr>
          <a:xfrm>
            <a:off x="0" y="2985015"/>
            <a:ext cx="6096000" cy="1824000"/>
          </a:xfrm>
          <a:solidFill>
            <a:schemeClr val="bg1">
              <a:lumMod val="95000"/>
            </a:schemeClr>
          </a:solid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5" name="Inhaltsplatzhalter 3"/>
          <p:cNvSpPr>
            <a:spLocks noGrp="1"/>
          </p:cNvSpPr>
          <p:nvPr>
            <p:ph sz="quarter" idx="53"/>
          </p:nvPr>
        </p:nvSpPr>
        <p:spPr>
          <a:xfrm>
            <a:off x="-1893" y="4811331"/>
            <a:ext cx="6096000" cy="1824000"/>
          </a:xfrm>
          <a:no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6" name="Inhaltsplatzhalter 3"/>
          <p:cNvSpPr>
            <a:spLocks noGrp="1"/>
          </p:cNvSpPr>
          <p:nvPr>
            <p:ph sz="quarter" idx="54"/>
          </p:nvPr>
        </p:nvSpPr>
        <p:spPr>
          <a:xfrm>
            <a:off x="6095455" y="1158835"/>
            <a:ext cx="6096000" cy="1824000"/>
          </a:xfrm>
          <a:solidFill>
            <a:schemeClr val="bg1">
              <a:lumMod val="95000"/>
            </a:schemeClr>
          </a:solidFill>
        </p:spPr>
        <p:txBody>
          <a:bodyPr anchor="ctr"/>
          <a:lstStyle>
            <a:lvl1pPr defTabSz="478355">
              <a:defRPr sz="1200"/>
            </a:lvl1pPr>
            <a:lvl2pPr defTabSz="476239">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7" name="Inhaltsplatzhalter 3"/>
          <p:cNvSpPr>
            <a:spLocks noGrp="1"/>
          </p:cNvSpPr>
          <p:nvPr>
            <p:ph sz="quarter" idx="55"/>
          </p:nvPr>
        </p:nvSpPr>
        <p:spPr>
          <a:xfrm>
            <a:off x="6095455" y="2985125"/>
            <a:ext cx="6096000" cy="1824000"/>
          </a:xfrm>
          <a:no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8" name="Inhaltsplatzhalter 3"/>
          <p:cNvSpPr>
            <a:spLocks noGrp="1"/>
          </p:cNvSpPr>
          <p:nvPr>
            <p:ph sz="quarter" idx="56"/>
          </p:nvPr>
        </p:nvSpPr>
        <p:spPr>
          <a:xfrm>
            <a:off x="6093561" y="4813029"/>
            <a:ext cx="6096000" cy="1824000"/>
          </a:xfrm>
          <a:solidFill>
            <a:schemeClr val="bg1">
              <a:lumMod val="95000"/>
            </a:schemeClr>
          </a:solid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Rechteck 14"/>
          <p:cNvSpPr/>
          <p:nvPr userDrawn="1"/>
        </p:nvSpPr>
        <p:spPr>
          <a:xfrm>
            <a:off x="0" y="6597352"/>
            <a:ext cx="12196219" cy="288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white"/>
              </a:solidFill>
            </a:endParaRPr>
          </a:p>
        </p:txBody>
      </p:sp>
      <p:sp>
        <p:nvSpPr>
          <p:cNvPr id="16" name="Textfeld 15">
            <a:extLst>
              <a:ext uri="{FF2B5EF4-FFF2-40B4-BE49-F238E27FC236}">
                <a16:creationId xmlns:a16="http://schemas.microsoft.com/office/drawing/2014/main" id="{8EAB6E3A-D163-4831-A9E4-2DD5CF33EE9B}"/>
              </a:ext>
            </a:extLst>
          </p:cNvPr>
          <p:cNvSpPr txBox="1"/>
          <p:nvPr userDrawn="1"/>
        </p:nvSpPr>
        <p:spPr>
          <a:xfrm>
            <a:off x="881459" y="6501342"/>
            <a:ext cx="9919063" cy="660144"/>
          </a:xfrm>
          <a:prstGeom prst="rect">
            <a:avLst/>
          </a:prstGeom>
          <a:noFill/>
        </p:spPr>
        <p:txBody>
          <a:bodyPr wrap="square" lIns="144000" tIns="144000" rIns="144000" bIns="144000" rtlCol="0">
            <a:spAutoFit/>
          </a:bodyPr>
          <a:lstStyle/>
          <a:p>
            <a:pPr marL="0" marR="0" lvl="0" indent="0" algn="l" defTabSz="1218967" rtl="0" eaLnBrk="1" fontAlgn="auto" latinLnBrk="0" hangingPunct="1">
              <a:lnSpc>
                <a:spcPct val="100000"/>
              </a:lnSpc>
              <a:spcBef>
                <a:spcPts val="0"/>
              </a:spcBef>
              <a:spcAft>
                <a:spcPts val="0"/>
              </a:spcAft>
              <a:buClrTx/>
              <a:buSzTx/>
              <a:buFontTx/>
              <a:buNone/>
              <a:tabLst/>
              <a:defRPr/>
            </a:pPr>
            <a:r>
              <a:rPr lang="de-DE" sz="1200" b="1" err="1">
                <a:solidFill>
                  <a:prstClr val="black"/>
                </a:solidFill>
              </a:rPr>
              <a:t>Dissipate</a:t>
            </a:r>
            <a:r>
              <a:rPr lang="de-DE" sz="1200">
                <a:solidFill>
                  <a:prstClr val="black"/>
                </a:solidFill>
              </a:rPr>
              <a:t> | </a:t>
            </a:r>
            <a:r>
              <a:rPr lang="de-DE" sz="1200" err="1">
                <a:solidFill>
                  <a:prstClr val="black"/>
                </a:solidFill>
              </a:rPr>
              <a:t>Reduce</a:t>
            </a:r>
            <a:r>
              <a:rPr lang="de-DE" sz="1200">
                <a:solidFill>
                  <a:prstClr val="black"/>
                </a:solidFill>
              </a:rPr>
              <a:t> | </a:t>
            </a:r>
            <a:r>
              <a:rPr lang="de-DE" sz="1200" err="1">
                <a:solidFill>
                  <a:prstClr val="black"/>
                </a:solidFill>
              </a:rPr>
              <a:t>Improve</a:t>
            </a:r>
            <a:r>
              <a:rPr lang="de-DE" sz="1200">
                <a:solidFill>
                  <a:prstClr val="black"/>
                </a:solidFill>
              </a:rPr>
              <a:t> |Contact: chris.rocneanu@foxypower.com | +49 151 210 63 411</a:t>
            </a:r>
          </a:p>
          <a:p>
            <a:endParaRPr lang="de-DE" sz="1200">
              <a:solidFill>
                <a:prstClr val="black"/>
              </a:solidFill>
            </a:endParaRPr>
          </a:p>
        </p:txBody>
      </p:sp>
      <p:pic>
        <p:nvPicPr>
          <p:cNvPr id="17" name="Picture 2" descr="C:\Users\Yannick\Documents\Arbeit\Selbständigkeit\Foxy Power GmbH\Bilder\Logo\Logo Clean.png">
            <a:extLst>
              <a:ext uri="{FF2B5EF4-FFF2-40B4-BE49-F238E27FC236}">
                <a16:creationId xmlns:a16="http://schemas.microsoft.com/office/drawing/2014/main" id="{51CEF6C4-F4B3-4F4A-8B67-BAAD149D949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485" y="6681500"/>
            <a:ext cx="877880" cy="1180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94361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uce">
    <p:spTree>
      <p:nvGrpSpPr>
        <p:cNvPr id="1" name=""/>
        <p:cNvGrpSpPr/>
        <p:nvPr/>
      </p:nvGrpSpPr>
      <p:grpSpPr>
        <a:xfrm>
          <a:off x="0" y="0"/>
          <a:ext cx="0" cy="0"/>
          <a:chOff x="0" y="0"/>
          <a:chExt cx="0" cy="0"/>
        </a:xfrm>
      </p:grpSpPr>
      <p:sp>
        <p:nvSpPr>
          <p:cNvPr id="27" name="Textplaceholder Overall">
            <a:extLst>
              <a:ext uri="{FF2B5EF4-FFF2-40B4-BE49-F238E27FC236}">
                <a16:creationId xmlns:a16="http://schemas.microsoft.com/office/drawing/2014/main" id="{37007F63-D1F7-4AEA-A0C3-4C2D3926B68A}"/>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solidFill>
                  <a:schemeClr val="tx1"/>
                </a:solidFill>
              </a:defRPr>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
        <p:nvSpPr>
          <p:cNvPr id="31" name="Rechteck 30"/>
          <p:cNvSpPr/>
          <p:nvPr userDrawn="1"/>
        </p:nvSpPr>
        <p:spPr>
          <a:xfrm>
            <a:off x="-4219" y="1061136"/>
            <a:ext cx="5741931" cy="960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black"/>
              </a:solidFill>
            </a:endParaRPr>
          </a:p>
        </p:txBody>
      </p:sp>
      <p:sp>
        <p:nvSpPr>
          <p:cNvPr id="32" name="Textplatzhalter 15"/>
          <p:cNvSpPr>
            <a:spLocks noGrp="1"/>
          </p:cNvSpPr>
          <p:nvPr>
            <p:ph type="body" sz="quarter" idx="50" hasCustomPrompt="1"/>
          </p:nvPr>
        </p:nvSpPr>
        <p:spPr>
          <a:xfrm>
            <a:off x="-1775" y="880091"/>
            <a:ext cx="5812061" cy="244653"/>
          </a:xfrm>
        </p:spPr>
        <p:txBody>
          <a:bodyPr/>
          <a:lstStyle>
            <a:lvl1pPr>
              <a:defRPr sz="2933">
                <a:solidFill>
                  <a:schemeClr val="tx1"/>
                </a:solidFill>
              </a:defRPr>
            </a:lvl1pPr>
            <a:lvl4pPr marL="538940" indent="0">
              <a:buNone/>
              <a:defRPr/>
            </a:lvl4pPr>
            <a:lvl5pPr marL="719886" indent="0">
              <a:buNone/>
              <a:defRPr sz="2933"/>
            </a:lvl5pPr>
          </a:lstStyle>
          <a:p>
            <a:pPr lvl="0"/>
            <a:r>
              <a:rPr lang="de-DE"/>
              <a:t>Überschrift</a:t>
            </a:r>
          </a:p>
        </p:txBody>
      </p:sp>
      <p:sp>
        <p:nvSpPr>
          <p:cNvPr id="33" name="Inhaltsplatzhalter 3"/>
          <p:cNvSpPr>
            <a:spLocks noGrp="1"/>
          </p:cNvSpPr>
          <p:nvPr>
            <p:ph sz="quarter" idx="51"/>
          </p:nvPr>
        </p:nvSpPr>
        <p:spPr>
          <a:xfrm>
            <a:off x="0" y="1157136"/>
            <a:ext cx="6096000" cy="1824000"/>
          </a:xfrm>
          <a:noFill/>
        </p:spPr>
        <p:txBody>
          <a:bodyPr anchor="ctr"/>
          <a:lstStyle>
            <a:lvl1pPr defTabSz="476239">
              <a:defRPr sz="1200"/>
            </a:lvl1pPr>
            <a:lvl2pPr defTabSz="476239">
              <a:defRPr sz="1200"/>
            </a:lvl2pPr>
            <a:lvl3pPr defTabSz="476239">
              <a:defRPr sz="1200"/>
            </a:lvl3pPr>
            <a:lvl4pPr defTabSz="476239">
              <a:defRPr sz="1200"/>
            </a:lvl4pPr>
            <a:lvl5pPr defTabSz="476239">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4" name="Inhaltsplatzhalter 3"/>
          <p:cNvSpPr>
            <a:spLocks noGrp="1"/>
          </p:cNvSpPr>
          <p:nvPr>
            <p:ph sz="quarter" idx="52"/>
          </p:nvPr>
        </p:nvSpPr>
        <p:spPr>
          <a:xfrm>
            <a:off x="0" y="2985015"/>
            <a:ext cx="6096000" cy="1824000"/>
          </a:xfrm>
          <a:solidFill>
            <a:schemeClr val="bg1">
              <a:lumMod val="95000"/>
            </a:schemeClr>
          </a:solid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5" name="Inhaltsplatzhalter 3"/>
          <p:cNvSpPr>
            <a:spLocks noGrp="1"/>
          </p:cNvSpPr>
          <p:nvPr>
            <p:ph sz="quarter" idx="53"/>
          </p:nvPr>
        </p:nvSpPr>
        <p:spPr>
          <a:xfrm>
            <a:off x="-1893" y="4811331"/>
            <a:ext cx="6096000" cy="1824000"/>
          </a:xfrm>
          <a:no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6" name="Inhaltsplatzhalter 3"/>
          <p:cNvSpPr>
            <a:spLocks noGrp="1"/>
          </p:cNvSpPr>
          <p:nvPr>
            <p:ph sz="quarter" idx="54"/>
          </p:nvPr>
        </p:nvSpPr>
        <p:spPr>
          <a:xfrm>
            <a:off x="6095455" y="1158835"/>
            <a:ext cx="6096000" cy="1824000"/>
          </a:xfrm>
          <a:solidFill>
            <a:schemeClr val="bg1">
              <a:lumMod val="95000"/>
            </a:schemeClr>
          </a:solidFill>
        </p:spPr>
        <p:txBody>
          <a:bodyPr anchor="ctr"/>
          <a:lstStyle>
            <a:lvl1pPr defTabSz="478355">
              <a:defRPr sz="1200"/>
            </a:lvl1pPr>
            <a:lvl2pPr defTabSz="476239">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7" name="Inhaltsplatzhalter 3"/>
          <p:cNvSpPr>
            <a:spLocks noGrp="1"/>
          </p:cNvSpPr>
          <p:nvPr>
            <p:ph sz="quarter" idx="55"/>
          </p:nvPr>
        </p:nvSpPr>
        <p:spPr>
          <a:xfrm>
            <a:off x="6095455" y="2985125"/>
            <a:ext cx="6096000" cy="1824000"/>
          </a:xfrm>
          <a:no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8" name="Inhaltsplatzhalter 3"/>
          <p:cNvSpPr>
            <a:spLocks noGrp="1"/>
          </p:cNvSpPr>
          <p:nvPr>
            <p:ph sz="quarter" idx="56"/>
          </p:nvPr>
        </p:nvSpPr>
        <p:spPr>
          <a:xfrm>
            <a:off x="6093561" y="4813029"/>
            <a:ext cx="6096000" cy="1824000"/>
          </a:xfrm>
          <a:solidFill>
            <a:schemeClr val="bg1">
              <a:lumMod val="95000"/>
            </a:schemeClr>
          </a:solid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4" name="Rechteck 13"/>
          <p:cNvSpPr/>
          <p:nvPr userDrawn="1"/>
        </p:nvSpPr>
        <p:spPr>
          <a:xfrm>
            <a:off x="0" y="6597352"/>
            <a:ext cx="12196219" cy="288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white"/>
              </a:solidFill>
            </a:endParaRPr>
          </a:p>
        </p:txBody>
      </p:sp>
      <p:sp>
        <p:nvSpPr>
          <p:cNvPr id="15" name="Textfeld 14">
            <a:extLst>
              <a:ext uri="{FF2B5EF4-FFF2-40B4-BE49-F238E27FC236}">
                <a16:creationId xmlns:a16="http://schemas.microsoft.com/office/drawing/2014/main" id="{ECA381AB-EB83-48B8-8CB2-33F5B35D3563}"/>
              </a:ext>
            </a:extLst>
          </p:cNvPr>
          <p:cNvSpPr txBox="1"/>
          <p:nvPr userDrawn="1"/>
        </p:nvSpPr>
        <p:spPr>
          <a:xfrm>
            <a:off x="881459" y="6501342"/>
            <a:ext cx="9919063" cy="660144"/>
          </a:xfrm>
          <a:prstGeom prst="rect">
            <a:avLst/>
          </a:prstGeom>
          <a:noFill/>
        </p:spPr>
        <p:txBody>
          <a:bodyPr wrap="square" lIns="144000" tIns="144000" rIns="144000" bIns="144000" rtlCol="0">
            <a:spAutoFit/>
          </a:bodyPr>
          <a:lstStyle/>
          <a:p>
            <a:pPr marL="0" marR="0" lvl="0" indent="0" algn="l" defTabSz="1218967" rtl="0" eaLnBrk="1" fontAlgn="auto" latinLnBrk="0" hangingPunct="1">
              <a:lnSpc>
                <a:spcPct val="100000"/>
              </a:lnSpc>
              <a:spcBef>
                <a:spcPts val="0"/>
              </a:spcBef>
              <a:spcAft>
                <a:spcPts val="0"/>
              </a:spcAft>
              <a:buClrTx/>
              <a:buSzTx/>
              <a:buFontTx/>
              <a:buNone/>
              <a:tabLst/>
              <a:defRPr/>
            </a:pPr>
            <a:r>
              <a:rPr lang="de-DE" sz="1200" err="1">
                <a:solidFill>
                  <a:prstClr val="black"/>
                </a:solidFill>
              </a:rPr>
              <a:t>Dissipate</a:t>
            </a:r>
            <a:r>
              <a:rPr lang="de-DE" sz="1200">
                <a:solidFill>
                  <a:prstClr val="black"/>
                </a:solidFill>
              </a:rPr>
              <a:t> | </a:t>
            </a:r>
            <a:r>
              <a:rPr lang="de-DE" sz="1200" b="1" err="1">
                <a:solidFill>
                  <a:prstClr val="black"/>
                </a:solidFill>
              </a:rPr>
              <a:t>Reduce</a:t>
            </a:r>
            <a:r>
              <a:rPr lang="de-DE" sz="1200">
                <a:solidFill>
                  <a:prstClr val="black"/>
                </a:solidFill>
              </a:rPr>
              <a:t> | </a:t>
            </a:r>
            <a:r>
              <a:rPr lang="de-DE" sz="1200" err="1">
                <a:solidFill>
                  <a:prstClr val="black"/>
                </a:solidFill>
              </a:rPr>
              <a:t>Improve</a:t>
            </a:r>
            <a:r>
              <a:rPr lang="de-DE" sz="1200">
                <a:solidFill>
                  <a:prstClr val="black"/>
                </a:solidFill>
              </a:rPr>
              <a:t> |Contact: chris.rocneanu@foxypower.com | +49 151 210 63 411</a:t>
            </a:r>
          </a:p>
          <a:p>
            <a:endParaRPr lang="de-DE" sz="1200">
              <a:solidFill>
                <a:prstClr val="black"/>
              </a:solidFill>
            </a:endParaRPr>
          </a:p>
        </p:txBody>
      </p:sp>
      <p:pic>
        <p:nvPicPr>
          <p:cNvPr id="16" name="Picture 2" descr="C:\Users\Yannick\Documents\Arbeit\Selbständigkeit\Foxy Power GmbH\Bilder\Logo\Logo Clean.png">
            <a:extLst>
              <a:ext uri="{FF2B5EF4-FFF2-40B4-BE49-F238E27FC236}">
                <a16:creationId xmlns:a16="http://schemas.microsoft.com/office/drawing/2014/main" id="{8223D200-D867-4078-AFB0-80CEF72276E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485" y="6681500"/>
            <a:ext cx="877880" cy="1180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1793489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rove">
    <p:spTree>
      <p:nvGrpSpPr>
        <p:cNvPr id="1" name=""/>
        <p:cNvGrpSpPr/>
        <p:nvPr/>
      </p:nvGrpSpPr>
      <p:grpSpPr>
        <a:xfrm>
          <a:off x="0" y="0"/>
          <a:ext cx="0" cy="0"/>
          <a:chOff x="0" y="0"/>
          <a:chExt cx="0" cy="0"/>
        </a:xfrm>
      </p:grpSpPr>
      <p:sp>
        <p:nvSpPr>
          <p:cNvPr id="27" name="Textplaceholder Overall">
            <a:extLst>
              <a:ext uri="{FF2B5EF4-FFF2-40B4-BE49-F238E27FC236}">
                <a16:creationId xmlns:a16="http://schemas.microsoft.com/office/drawing/2014/main" id="{37007F63-D1F7-4AEA-A0C3-4C2D3926B68A}"/>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solidFill>
                  <a:schemeClr val="tx1"/>
                </a:solidFill>
              </a:defRPr>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
        <p:nvSpPr>
          <p:cNvPr id="31" name="Rechteck 30"/>
          <p:cNvSpPr/>
          <p:nvPr userDrawn="1"/>
        </p:nvSpPr>
        <p:spPr>
          <a:xfrm>
            <a:off x="-4219" y="1061136"/>
            <a:ext cx="5741931" cy="960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black"/>
              </a:solidFill>
            </a:endParaRPr>
          </a:p>
        </p:txBody>
      </p:sp>
      <p:sp>
        <p:nvSpPr>
          <p:cNvPr id="32" name="Textplatzhalter 15"/>
          <p:cNvSpPr>
            <a:spLocks noGrp="1"/>
          </p:cNvSpPr>
          <p:nvPr>
            <p:ph type="body" sz="quarter" idx="50" hasCustomPrompt="1"/>
          </p:nvPr>
        </p:nvSpPr>
        <p:spPr>
          <a:xfrm>
            <a:off x="-1775" y="880091"/>
            <a:ext cx="5812061" cy="244653"/>
          </a:xfrm>
        </p:spPr>
        <p:txBody>
          <a:bodyPr/>
          <a:lstStyle>
            <a:lvl1pPr>
              <a:defRPr sz="2933">
                <a:solidFill>
                  <a:schemeClr val="tx1"/>
                </a:solidFill>
              </a:defRPr>
            </a:lvl1pPr>
            <a:lvl4pPr marL="538940" indent="0">
              <a:buNone/>
              <a:defRPr/>
            </a:lvl4pPr>
            <a:lvl5pPr marL="719886" indent="0">
              <a:buNone/>
              <a:defRPr sz="2933"/>
            </a:lvl5pPr>
          </a:lstStyle>
          <a:p>
            <a:pPr lvl="0"/>
            <a:r>
              <a:rPr lang="de-DE"/>
              <a:t>Überschrift</a:t>
            </a:r>
          </a:p>
        </p:txBody>
      </p:sp>
      <p:sp>
        <p:nvSpPr>
          <p:cNvPr id="33" name="Inhaltsplatzhalter 3"/>
          <p:cNvSpPr>
            <a:spLocks noGrp="1"/>
          </p:cNvSpPr>
          <p:nvPr>
            <p:ph sz="quarter" idx="51"/>
          </p:nvPr>
        </p:nvSpPr>
        <p:spPr>
          <a:xfrm>
            <a:off x="0" y="1157136"/>
            <a:ext cx="6096000" cy="1824000"/>
          </a:xfrm>
          <a:noFill/>
        </p:spPr>
        <p:txBody>
          <a:bodyPr anchor="ctr"/>
          <a:lstStyle>
            <a:lvl1pPr defTabSz="476239">
              <a:defRPr sz="1200"/>
            </a:lvl1pPr>
            <a:lvl2pPr defTabSz="476239">
              <a:defRPr sz="1200"/>
            </a:lvl2pPr>
            <a:lvl3pPr defTabSz="476239">
              <a:defRPr sz="1200"/>
            </a:lvl3pPr>
            <a:lvl4pPr defTabSz="476239">
              <a:defRPr sz="1200"/>
            </a:lvl4pPr>
            <a:lvl5pPr defTabSz="476239">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4" name="Inhaltsplatzhalter 3"/>
          <p:cNvSpPr>
            <a:spLocks noGrp="1"/>
          </p:cNvSpPr>
          <p:nvPr>
            <p:ph sz="quarter" idx="52"/>
          </p:nvPr>
        </p:nvSpPr>
        <p:spPr>
          <a:xfrm>
            <a:off x="0" y="2985015"/>
            <a:ext cx="6096000" cy="1824000"/>
          </a:xfrm>
          <a:solidFill>
            <a:schemeClr val="bg1">
              <a:lumMod val="95000"/>
            </a:schemeClr>
          </a:solid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5" name="Inhaltsplatzhalter 3"/>
          <p:cNvSpPr>
            <a:spLocks noGrp="1"/>
          </p:cNvSpPr>
          <p:nvPr>
            <p:ph sz="quarter" idx="53"/>
          </p:nvPr>
        </p:nvSpPr>
        <p:spPr>
          <a:xfrm>
            <a:off x="-1893" y="4811331"/>
            <a:ext cx="6096000" cy="1824000"/>
          </a:xfrm>
          <a:no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6" name="Inhaltsplatzhalter 3"/>
          <p:cNvSpPr>
            <a:spLocks noGrp="1"/>
          </p:cNvSpPr>
          <p:nvPr>
            <p:ph sz="quarter" idx="54"/>
          </p:nvPr>
        </p:nvSpPr>
        <p:spPr>
          <a:xfrm>
            <a:off x="6095455" y="1158835"/>
            <a:ext cx="6096000" cy="1824000"/>
          </a:xfrm>
          <a:solidFill>
            <a:schemeClr val="bg1">
              <a:lumMod val="95000"/>
            </a:schemeClr>
          </a:solidFill>
        </p:spPr>
        <p:txBody>
          <a:bodyPr anchor="ctr"/>
          <a:lstStyle>
            <a:lvl1pPr defTabSz="478355">
              <a:defRPr sz="1200"/>
            </a:lvl1pPr>
            <a:lvl2pPr defTabSz="476239">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7" name="Inhaltsplatzhalter 3"/>
          <p:cNvSpPr>
            <a:spLocks noGrp="1"/>
          </p:cNvSpPr>
          <p:nvPr>
            <p:ph sz="quarter" idx="55"/>
          </p:nvPr>
        </p:nvSpPr>
        <p:spPr>
          <a:xfrm>
            <a:off x="6095455" y="2985125"/>
            <a:ext cx="6096000" cy="1824000"/>
          </a:xfrm>
          <a:no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8" name="Inhaltsplatzhalter 3"/>
          <p:cNvSpPr>
            <a:spLocks noGrp="1"/>
          </p:cNvSpPr>
          <p:nvPr>
            <p:ph sz="quarter" idx="56"/>
          </p:nvPr>
        </p:nvSpPr>
        <p:spPr>
          <a:xfrm>
            <a:off x="6093561" y="4813029"/>
            <a:ext cx="6096000" cy="1824000"/>
          </a:xfrm>
          <a:solidFill>
            <a:schemeClr val="bg1">
              <a:lumMod val="95000"/>
            </a:schemeClr>
          </a:solid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4" name="Rechteck 13"/>
          <p:cNvSpPr/>
          <p:nvPr userDrawn="1"/>
        </p:nvSpPr>
        <p:spPr>
          <a:xfrm>
            <a:off x="0" y="6597352"/>
            <a:ext cx="12196219" cy="288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white"/>
              </a:solidFill>
            </a:endParaRPr>
          </a:p>
        </p:txBody>
      </p:sp>
      <p:sp>
        <p:nvSpPr>
          <p:cNvPr id="15" name="Textfeld 14">
            <a:extLst>
              <a:ext uri="{FF2B5EF4-FFF2-40B4-BE49-F238E27FC236}">
                <a16:creationId xmlns:a16="http://schemas.microsoft.com/office/drawing/2014/main" id="{67EC223C-232F-4CD5-BCD9-7035C0BBDD90}"/>
              </a:ext>
            </a:extLst>
          </p:cNvPr>
          <p:cNvSpPr txBox="1"/>
          <p:nvPr userDrawn="1"/>
        </p:nvSpPr>
        <p:spPr>
          <a:xfrm>
            <a:off x="881459" y="6501342"/>
            <a:ext cx="9919063" cy="660144"/>
          </a:xfrm>
          <a:prstGeom prst="rect">
            <a:avLst/>
          </a:prstGeom>
          <a:noFill/>
        </p:spPr>
        <p:txBody>
          <a:bodyPr wrap="square" lIns="144000" tIns="144000" rIns="144000" bIns="144000" rtlCol="0">
            <a:spAutoFit/>
          </a:bodyPr>
          <a:lstStyle/>
          <a:p>
            <a:pPr marL="0" marR="0" lvl="0" indent="0" algn="l" defTabSz="1218967" rtl="0" eaLnBrk="1" fontAlgn="auto" latinLnBrk="0" hangingPunct="1">
              <a:lnSpc>
                <a:spcPct val="100000"/>
              </a:lnSpc>
              <a:spcBef>
                <a:spcPts val="0"/>
              </a:spcBef>
              <a:spcAft>
                <a:spcPts val="0"/>
              </a:spcAft>
              <a:buClrTx/>
              <a:buSzTx/>
              <a:buFontTx/>
              <a:buNone/>
              <a:tabLst/>
              <a:defRPr/>
            </a:pPr>
            <a:r>
              <a:rPr lang="de-DE" sz="1200" err="1">
                <a:solidFill>
                  <a:prstClr val="black"/>
                </a:solidFill>
              </a:rPr>
              <a:t>Dissipate</a:t>
            </a:r>
            <a:r>
              <a:rPr lang="de-DE" sz="1200">
                <a:solidFill>
                  <a:prstClr val="black"/>
                </a:solidFill>
              </a:rPr>
              <a:t> | </a:t>
            </a:r>
            <a:r>
              <a:rPr lang="de-DE" sz="1200" err="1">
                <a:solidFill>
                  <a:prstClr val="black"/>
                </a:solidFill>
              </a:rPr>
              <a:t>Reduce</a:t>
            </a:r>
            <a:r>
              <a:rPr lang="de-DE" sz="1200">
                <a:solidFill>
                  <a:prstClr val="black"/>
                </a:solidFill>
              </a:rPr>
              <a:t> | </a:t>
            </a:r>
            <a:r>
              <a:rPr lang="de-DE" sz="1200" b="1" err="1">
                <a:solidFill>
                  <a:prstClr val="black"/>
                </a:solidFill>
              </a:rPr>
              <a:t>Improve</a:t>
            </a:r>
            <a:r>
              <a:rPr lang="de-DE" sz="1200">
                <a:solidFill>
                  <a:prstClr val="black"/>
                </a:solidFill>
              </a:rPr>
              <a:t> |Contact: chris.rocneanu@foxypower.com | +49 151 210 63 411</a:t>
            </a:r>
          </a:p>
          <a:p>
            <a:endParaRPr lang="de-DE" sz="1200">
              <a:solidFill>
                <a:prstClr val="black"/>
              </a:solidFill>
            </a:endParaRPr>
          </a:p>
        </p:txBody>
      </p:sp>
      <p:pic>
        <p:nvPicPr>
          <p:cNvPr id="16" name="Picture 2" descr="C:\Users\Yannick\Documents\Arbeit\Selbständigkeit\Foxy Power GmbH\Bilder\Logo\Logo Clean.png">
            <a:extLst>
              <a:ext uri="{FF2B5EF4-FFF2-40B4-BE49-F238E27FC236}">
                <a16:creationId xmlns:a16="http://schemas.microsoft.com/office/drawing/2014/main" id="{92D3709B-BAE1-4B5E-A478-7B6E471C1DC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485" y="6681500"/>
            <a:ext cx="877880" cy="1180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00071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36" name="Textfeld 35">
            <a:extLst>
              <a:ext uri="{FF2B5EF4-FFF2-40B4-BE49-F238E27FC236}">
                <a16:creationId xmlns:a16="http://schemas.microsoft.com/office/drawing/2014/main" id="{1B3C26DB-477D-4BBF-A3AC-EE5581EF1F00}"/>
              </a:ext>
            </a:extLst>
          </p:cNvPr>
          <p:cNvSpPr txBox="1"/>
          <p:nvPr userDrawn="1"/>
        </p:nvSpPr>
        <p:spPr>
          <a:xfrm>
            <a:off x="2169662" y="261974"/>
            <a:ext cx="7189248" cy="523220"/>
          </a:xfrm>
          <a:prstGeom prst="rect">
            <a:avLst/>
          </a:prstGeom>
          <a:noFill/>
        </p:spPr>
        <p:txBody>
          <a:bodyPr wrap="square" rtlCol="0">
            <a:spAutoFit/>
          </a:bodyPr>
          <a:lstStyle/>
          <a:p>
            <a:pPr algn="ctr"/>
            <a:r>
              <a:rPr lang="de-DE" sz="2800" b="1">
                <a:latin typeface="+mj-lt"/>
              </a:rPr>
              <a:t>Vielen Dank - </a:t>
            </a:r>
            <a:r>
              <a:rPr lang="de-DE" sz="2800" b="1" err="1">
                <a:latin typeface="+mj-lt"/>
              </a:rPr>
              <a:t>Thank</a:t>
            </a:r>
            <a:r>
              <a:rPr lang="de-DE" sz="2800" b="1">
                <a:latin typeface="+mj-lt"/>
              </a:rPr>
              <a:t> </a:t>
            </a:r>
            <a:r>
              <a:rPr lang="de-DE" sz="2800" b="1" err="1">
                <a:latin typeface="+mj-lt"/>
              </a:rPr>
              <a:t>you</a:t>
            </a:r>
            <a:r>
              <a:rPr lang="de-DE" sz="2800" b="1">
                <a:latin typeface="+mj-lt"/>
              </a:rPr>
              <a:t> -</a:t>
            </a:r>
            <a:r>
              <a:rPr lang="de-DE" sz="2800" b="1">
                <a:latin typeface="+mj-lt"/>
                <a:cs typeface="Arial" pitchFamily="34" charset="0"/>
              </a:rPr>
              <a:t> </a:t>
            </a:r>
            <a:r>
              <a:rPr kumimoji="0" lang="zh-CN" altLang="de-DE" sz="2800" b="1" i="0" u="none" strike="noStrike" cap="none" normalizeH="0" baseline="0">
                <a:ln>
                  <a:noFill/>
                </a:ln>
                <a:solidFill>
                  <a:schemeClr val="tx1"/>
                </a:solidFill>
                <a:effectLst/>
                <a:latin typeface="Arial Unicode MS"/>
              </a:rPr>
              <a:t>谢</a:t>
            </a:r>
            <a:r>
              <a:rPr kumimoji="0" lang="zh-CN" altLang="de-DE" sz="2800" b="1" i="0" u="none" strike="noStrike" cap="none" normalizeH="0" baseline="0">
                <a:ln>
                  <a:noFill/>
                </a:ln>
                <a:solidFill>
                  <a:schemeClr val="tx1"/>
                </a:solidFill>
                <a:effectLst/>
                <a:latin typeface="Arial" panose="020B0604020202020204" pitchFamily="34" charset="0"/>
                <a:cs typeface="Arial" panose="020B0604020202020204" pitchFamily="34" charset="0"/>
              </a:rPr>
              <a:t>谢 </a:t>
            </a:r>
            <a:r>
              <a:rPr kumimoji="0" lang="de-DE" altLang="zh-CN" sz="2800" b="1"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lang="de-DE" altLang="zh-CN" sz="2800" b="1">
                <a:latin typeface="Arial" panose="020B0604020202020204" pitchFamily="34" charset="0"/>
                <a:cs typeface="Arial" panose="020B0604020202020204" pitchFamily="34" charset="0"/>
              </a:rPr>
              <a:t>M</a:t>
            </a:r>
            <a:r>
              <a:rPr kumimoji="0" lang="de-DE" altLang="zh-CN" sz="2800" b="1" i="0" u="none" strike="noStrike" cap="none" normalizeH="0" baseline="0">
                <a:ln>
                  <a:noFill/>
                </a:ln>
                <a:solidFill>
                  <a:schemeClr val="tx1"/>
                </a:solidFill>
                <a:effectLst/>
                <a:latin typeface="Arial" panose="020B0604020202020204" pitchFamily="34" charset="0"/>
                <a:cs typeface="Arial" panose="020B0604020202020204" pitchFamily="34" charset="0"/>
              </a:rPr>
              <a:t>erci</a:t>
            </a:r>
            <a:endParaRPr lang="de-DE" sz="2800" b="1">
              <a:latin typeface="+mj-lt"/>
              <a:cs typeface="Arial" pitchFamily="34" charset="0"/>
            </a:endParaRPr>
          </a:p>
        </p:txBody>
      </p:sp>
      <p:pic>
        <p:nvPicPr>
          <p:cNvPr id="67" name="Grafik 66">
            <a:extLst>
              <a:ext uri="{FF2B5EF4-FFF2-40B4-BE49-F238E27FC236}">
                <a16:creationId xmlns:a16="http://schemas.microsoft.com/office/drawing/2014/main" id="{F0AF517D-182C-4E45-B4CA-531A6A2BC28D}"/>
              </a:ext>
            </a:extLst>
          </p:cNvPr>
          <p:cNvPicPr>
            <a:picLocks noChangeAspect="1"/>
          </p:cNvPicPr>
          <p:nvPr userDrawn="1"/>
        </p:nvPicPr>
        <p:blipFill>
          <a:blip r:embed="rId2"/>
          <a:stretch>
            <a:fillRect/>
          </a:stretch>
        </p:blipFill>
        <p:spPr>
          <a:xfrm>
            <a:off x="0" y="1090749"/>
            <a:ext cx="12192000" cy="4103043"/>
          </a:xfrm>
          <a:prstGeom prst="rect">
            <a:avLst/>
          </a:prstGeom>
        </p:spPr>
      </p:pic>
      <p:pic>
        <p:nvPicPr>
          <p:cNvPr id="68" name="Picture 3">
            <a:extLst>
              <a:ext uri="{FF2B5EF4-FFF2-40B4-BE49-F238E27FC236}">
                <a16:creationId xmlns:a16="http://schemas.microsoft.com/office/drawing/2014/main" id="{F0D48B1B-D90E-476D-A130-916A0146691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82996" y="3869014"/>
            <a:ext cx="933471" cy="1107792"/>
          </a:xfrm>
          <a:prstGeom prst="rect">
            <a:avLst/>
          </a:prstGeom>
          <a:noFill/>
        </p:spPr>
      </p:pic>
      <p:pic>
        <p:nvPicPr>
          <p:cNvPr id="69" name="Picture 6">
            <a:extLst>
              <a:ext uri="{FF2B5EF4-FFF2-40B4-BE49-F238E27FC236}">
                <a16:creationId xmlns:a16="http://schemas.microsoft.com/office/drawing/2014/main" id="{33170BF2-888F-4B7A-99BA-83B0B110E71C}"/>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927243" y="3672373"/>
            <a:ext cx="537795" cy="533214"/>
          </a:xfrm>
          <a:prstGeom prst="rect">
            <a:avLst/>
          </a:prstGeom>
          <a:noFill/>
        </p:spPr>
      </p:pic>
      <p:pic>
        <p:nvPicPr>
          <p:cNvPr id="70" name="Picture 7">
            <a:extLst>
              <a:ext uri="{FF2B5EF4-FFF2-40B4-BE49-F238E27FC236}">
                <a16:creationId xmlns:a16="http://schemas.microsoft.com/office/drawing/2014/main" id="{8A1F2ECA-8060-4348-B5A2-7660B5A4FC2D}"/>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753280" y="4361768"/>
            <a:ext cx="659540" cy="482124"/>
          </a:xfrm>
          <a:prstGeom prst="rect">
            <a:avLst/>
          </a:prstGeom>
          <a:noFill/>
        </p:spPr>
      </p:pic>
      <p:pic>
        <p:nvPicPr>
          <p:cNvPr id="71" name="Picture 10">
            <a:extLst>
              <a:ext uri="{FF2B5EF4-FFF2-40B4-BE49-F238E27FC236}">
                <a16:creationId xmlns:a16="http://schemas.microsoft.com/office/drawing/2014/main" id="{DAB2901B-C844-492C-BDF4-FA2829FE5CBE}"/>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8412820" y="1275396"/>
            <a:ext cx="658624" cy="737008"/>
          </a:xfrm>
          <a:prstGeom prst="rect">
            <a:avLst/>
          </a:prstGeom>
          <a:noFill/>
        </p:spPr>
      </p:pic>
      <p:pic>
        <p:nvPicPr>
          <p:cNvPr id="72" name="Picture 5">
            <a:extLst>
              <a:ext uri="{FF2B5EF4-FFF2-40B4-BE49-F238E27FC236}">
                <a16:creationId xmlns:a16="http://schemas.microsoft.com/office/drawing/2014/main" id="{932F9A46-AB1D-4D47-9AE5-A9D247F73D96}"/>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2057397" y="1366931"/>
            <a:ext cx="495029" cy="990058"/>
          </a:xfrm>
          <a:prstGeom prst="rect">
            <a:avLst/>
          </a:prstGeom>
          <a:noFill/>
        </p:spPr>
      </p:pic>
      <p:pic>
        <p:nvPicPr>
          <p:cNvPr id="73" name="Grafik 72">
            <a:extLst>
              <a:ext uri="{FF2B5EF4-FFF2-40B4-BE49-F238E27FC236}">
                <a16:creationId xmlns:a16="http://schemas.microsoft.com/office/drawing/2014/main" id="{E2E63505-2ED9-4733-B612-6C2425087E0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10216" y="1503826"/>
            <a:ext cx="960327" cy="920667"/>
          </a:xfrm>
          <a:prstGeom prst="rect">
            <a:avLst/>
          </a:prstGeom>
        </p:spPr>
      </p:pic>
      <p:pic>
        <p:nvPicPr>
          <p:cNvPr id="74" name="Grafik 73">
            <a:extLst>
              <a:ext uri="{FF2B5EF4-FFF2-40B4-BE49-F238E27FC236}">
                <a16:creationId xmlns:a16="http://schemas.microsoft.com/office/drawing/2014/main" id="{26659FF8-93CF-4934-A58B-69E37BE7F77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714036" y="1573420"/>
            <a:ext cx="614437" cy="707371"/>
          </a:xfrm>
          <a:prstGeom prst="rect">
            <a:avLst/>
          </a:prstGeom>
        </p:spPr>
      </p:pic>
      <p:pic>
        <p:nvPicPr>
          <p:cNvPr id="75" name="Grafik 74">
            <a:extLst>
              <a:ext uri="{FF2B5EF4-FFF2-40B4-BE49-F238E27FC236}">
                <a16:creationId xmlns:a16="http://schemas.microsoft.com/office/drawing/2014/main" id="{1B96F57E-9112-4EEC-AFD5-0410086D68F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028099" y="1518662"/>
            <a:ext cx="746110" cy="531181"/>
          </a:xfrm>
          <a:prstGeom prst="rect">
            <a:avLst/>
          </a:prstGeom>
        </p:spPr>
      </p:pic>
      <p:pic>
        <p:nvPicPr>
          <p:cNvPr id="76" name="Grafik 75">
            <a:extLst>
              <a:ext uri="{FF2B5EF4-FFF2-40B4-BE49-F238E27FC236}">
                <a16:creationId xmlns:a16="http://schemas.microsoft.com/office/drawing/2014/main" id="{56E79B4C-9168-4231-936E-CA85D445C0A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53033" y="2451161"/>
            <a:ext cx="383171" cy="555422"/>
          </a:xfrm>
          <a:prstGeom prst="rect">
            <a:avLst/>
          </a:prstGeom>
        </p:spPr>
      </p:pic>
      <p:pic>
        <p:nvPicPr>
          <p:cNvPr id="77" name="Grafik 76">
            <a:extLst>
              <a:ext uri="{FF2B5EF4-FFF2-40B4-BE49-F238E27FC236}">
                <a16:creationId xmlns:a16="http://schemas.microsoft.com/office/drawing/2014/main" id="{DCF80646-C323-4252-B256-00C37F0FFE79}"/>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086047" y="2327502"/>
            <a:ext cx="745131" cy="543011"/>
          </a:xfrm>
          <a:prstGeom prst="rect">
            <a:avLst/>
          </a:prstGeom>
        </p:spPr>
      </p:pic>
      <p:pic>
        <p:nvPicPr>
          <p:cNvPr id="78" name="Grafik 77">
            <a:extLst>
              <a:ext uri="{FF2B5EF4-FFF2-40B4-BE49-F238E27FC236}">
                <a16:creationId xmlns:a16="http://schemas.microsoft.com/office/drawing/2014/main" id="{BD176A73-572C-4C91-A7F5-E647F103BCAE}"/>
              </a:ext>
            </a:extLst>
          </p:cNvPr>
          <p:cNvPicPr>
            <a:picLocks noChangeAspect="1"/>
          </p:cNvPicPr>
          <p:nvPr userDrawn="1"/>
        </p:nvPicPr>
        <p:blipFill>
          <a:blip r:embed="rId13"/>
          <a:stretch>
            <a:fillRect/>
          </a:stretch>
        </p:blipFill>
        <p:spPr>
          <a:xfrm>
            <a:off x="6963443" y="3769786"/>
            <a:ext cx="714475" cy="523948"/>
          </a:xfrm>
          <a:prstGeom prst="rect">
            <a:avLst/>
          </a:prstGeom>
        </p:spPr>
      </p:pic>
      <p:pic>
        <p:nvPicPr>
          <p:cNvPr id="79" name="Grafik 78">
            <a:extLst>
              <a:ext uri="{FF2B5EF4-FFF2-40B4-BE49-F238E27FC236}">
                <a16:creationId xmlns:a16="http://schemas.microsoft.com/office/drawing/2014/main" id="{D3F4B8FE-E034-4C67-86BF-B8274447631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07685" y="2433598"/>
            <a:ext cx="1103630" cy="660672"/>
          </a:xfrm>
          <a:prstGeom prst="rect">
            <a:avLst/>
          </a:prstGeom>
        </p:spPr>
      </p:pic>
      <p:pic>
        <p:nvPicPr>
          <p:cNvPr id="80" name="Grafik 79">
            <a:extLst>
              <a:ext uri="{FF2B5EF4-FFF2-40B4-BE49-F238E27FC236}">
                <a16:creationId xmlns:a16="http://schemas.microsoft.com/office/drawing/2014/main" id="{83077055-6F4B-4C76-986A-D92D1AD41D2E}"/>
              </a:ext>
            </a:extLst>
          </p:cNvPr>
          <p:cNvPicPr>
            <a:picLocks noChangeAspect="1"/>
          </p:cNvPicPr>
          <p:nvPr userDrawn="1"/>
        </p:nvPicPr>
        <p:blipFill>
          <a:blip r:embed="rId15"/>
          <a:stretch>
            <a:fillRect/>
          </a:stretch>
        </p:blipFill>
        <p:spPr>
          <a:xfrm>
            <a:off x="2866825" y="1629751"/>
            <a:ext cx="405304" cy="429868"/>
          </a:xfrm>
          <a:prstGeom prst="rect">
            <a:avLst/>
          </a:prstGeom>
        </p:spPr>
      </p:pic>
      <p:pic>
        <p:nvPicPr>
          <p:cNvPr id="81" name="Grafik 80">
            <a:extLst>
              <a:ext uri="{FF2B5EF4-FFF2-40B4-BE49-F238E27FC236}">
                <a16:creationId xmlns:a16="http://schemas.microsoft.com/office/drawing/2014/main" id="{1329BBEB-41E7-4739-A07D-359C090790AD}"/>
              </a:ext>
            </a:extLst>
          </p:cNvPr>
          <p:cNvPicPr>
            <a:picLocks noChangeAspect="1"/>
          </p:cNvPicPr>
          <p:nvPr userDrawn="1"/>
        </p:nvPicPr>
        <p:blipFill>
          <a:blip r:embed="rId16"/>
          <a:stretch>
            <a:fillRect/>
          </a:stretch>
        </p:blipFill>
        <p:spPr>
          <a:xfrm>
            <a:off x="2909890" y="4205587"/>
            <a:ext cx="457265" cy="441497"/>
          </a:xfrm>
          <a:prstGeom prst="rect">
            <a:avLst/>
          </a:prstGeom>
        </p:spPr>
      </p:pic>
      <p:pic>
        <p:nvPicPr>
          <p:cNvPr id="82" name="Grafik 81">
            <a:extLst>
              <a:ext uri="{FF2B5EF4-FFF2-40B4-BE49-F238E27FC236}">
                <a16:creationId xmlns:a16="http://schemas.microsoft.com/office/drawing/2014/main" id="{3A2FF16C-835B-4D92-A881-35D4C0D917C2}"/>
              </a:ext>
            </a:extLst>
          </p:cNvPr>
          <p:cNvPicPr>
            <a:picLocks noChangeAspect="1"/>
          </p:cNvPicPr>
          <p:nvPr userDrawn="1"/>
        </p:nvPicPr>
        <p:blipFill>
          <a:blip r:embed="rId17"/>
          <a:stretch>
            <a:fillRect/>
          </a:stretch>
        </p:blipFill>
        <p:spPr>
          <a:xfrm>
            <a:off x="3367155" y="3054745"/>
            <a:ext cx="457264" cy="371527"/>
          </a:xfrm>
          <a:prstGeom prst="rect">
            <a:avLst/>
          </a:prstGeom>
        </p:spPr>
      </p:pic>
      <p:pic>
        <p:nvPicPr>
          <p:cNvPr id="83" name="Grafik 82">
            <a:extLst>
              <a:ext uri="{FF2B5EF4-FFF2-40B4-BE49-F238E27FC236}">
                <a16:creationId xmlns:a16="http://schemas.microsoft.com/office/drawing/2014/main" id="{C5B97B1F-D13C-4A77-9DF8-E9F0D04606A0}"/>
              </a:ext>
            </a:extLst>
          </p:cNvPr>
          <p:cNvPicPr>
            <a:picLocks noChangeAspect="1"/>
          </p:cNvPicPr>
          <p:nvPr userDrawn="1"/>
        </p:nvPicPr>
        <p:blipFill>
          <a:blip r:embed="rId18"/>
          <a:stretch>
            <a:fillRect/>
          </a:stretch>
        </p:blipFill>
        <p:spPr>
          <a:xfrm>
            <a:off x="3325978" y="3874945"/>
            <a:ext cx="361888" cy="356487"/>
          </a:xfrm>
          <a:prstGeom prst="rect">
            <a:avLst/>
          </a:prstGeom>
        </p:spPr>
      </p:pic>
      <p:pic>
        <p:nvPicPr>
          <p:cNvPr id="84" name="Grafik 83">
            <a:extLst>
              <a:ext uri="{FF2B5EF4-FFF2-40B4-BE49-F238E27FC236}">
                <a16:creationId xmlns:a16="http://schemas.microsoft.com/office/drawing/2014/main" id="{661A722B-A30C-4D32-BD6B-014F503DDBC1}"/>
              </a:ext>
            </a:extLst>
          </p:cNvPr>
          <p:cNvPicPr>
            <a:picLocks noChangeAspect="1"/>
          </p:cNvPicPr>
          <p:nvPr userDrawn="1"/>
        </p:nvPicPr>
        <p:blipFill>
          <a:blip r:embed="rId19"/>
          <a:stretch>
            <a:fillRect/>
          </a:stretch>
        </p:blipFill>
        <p:spPr>
          <a:xfrm>
            <a:off x="3891441" y="3951383"/>
            <a:ext cx="236387" cy="660672"/>
          </a:xfrm>
          <a:prstGeom prst="rect">
            <a:avLst/>
          </a:prstGeom>
        </p:spPr>
      </p:pic>
      <p:pic>
        <p:nvPicPr>
          <p:cNvPr id="85" name="Grafik 84">
            <a:extLst>
              <a:ext uri="{FF2B5EF4-FFF2-40B4-BE49-F238E27FC236}">
                <a16:creationId xmlns:a16="http://schemas.microsoft.com/office/drawing/2014/main" id="{9F08DD5C-4D20-4A41-9D17-B9551B1142BC}"/>
              </a:ext>
            </a:extLst>
          </p:cNvPr>
          <p:cNvPicPr>
            <a:picLocks noChangeAspect="1"/>
          </p:cNvPicPr>
          <p:nvPr userDrawn="1"/>
        </p:nvPicPr>
        <p:blipFill>
          <a:blip r:embed="rId20"/>
          <a:stretch>
            <a:fillRect/>
          </a:stretch>
        </p:blipFill>
        <p:spPr>
          <a:xfrm>
            <a:off x="3285090" y="1903335"/>
            <a:ext cx="405305" cy="299389"/>
          </a:xfrm>
          <a:prstGeom prst="rect">
            <a:avLst/>
          </a:prstGeom>
        </p:spPr>
      </p:pic>
      <p:pic>
        <p:nvPicPr>
          <p:cNvPr id="86" name="Grafik 85">
            <a:extLst>
              <a:ext uri="{FF2B5EF4-FFF2-40B4-BE49-F238E27FC236}">
                <a16:creationId xmlns:a16="http://schemas.microsoft.com/office/drawing/2014/main" id="{78A34438-9B3A-4747-A00B-BFE09F08834C}"/>
              </a:ext>
            </a:extLst>
          </p:cNvPr>
          <p:cNvPicPr>
            <a:picLocks noChangeAspect="1"/>
          </p:cNvPicPr>
          <p:nvPr userDrawn="1"/>
        </p:nvPicPr>
        <p:blipFill>
          <a:blip r:embed="rId21"/>
          <a:stretch>
            <a:fillRect/>
          </a:stretch>
        </p:blipFill>
        <p:spPr>
          <a:xfrm>
            <a:off x="2823515" y="2094701"/>
            <a:ext cx="369249" cy="278105"/>
          </a:xfrm>
          <a:prstGeom prst="rect">
            <a:avLst/>
          </a:prstGeom>
        </p:spPr>
      </p:pic>
      <p:pic>
        <p:nvPicPr>
          <p:cNvPr id="87" name="Grafik 86">
            <a:extLst>
              <a:ext uri="{FF2B5EF4-FFF2-40B4-BE49-F238E27FC236}">
                <a16:creationId xmlns:a16="http://schemas.microsoft.com/office/drawing/2014/main" id="{30B18B9B-0832-4296-8CF7-CBACC7D9D217}"/>
              </a:ext>
            </a:extLst>
          </p:cNvPr>
          <p:cNvPicPr/>
          <p:nvPr userDrawn="1"/>
        </p:nvPicPr>
        <p:blipFill>
          <a:blip r:embed="rId22" cstate="print">
            <a:extLst>
              <a:ext uri="{28A0092B-C50C-407E-A947-70E740481C1C}">
                <a14:useLocalDpi xmlns:a14="http://schemas.microsoft.com/office/drawing/2010/main" val="0"/>
              </a:ext>
            </a:extLst>
          </a:blip>
          <a:stretch>
            <a:fillRect/>
          </a:stretch>
        </p:blipFill>
        <p:spPr>
          <a:xfrm>
            <a:off x="5416248" y="4445302"/>
            <a:ext cx="714475" cy="293398"/>
          </a:xfrm>
          <a:prstGeom prst="rect">
            <a:avLst/>
          </a:prstGeom>
        </p:spPr>
      </p:pic>
      <p:pic>
        <p:nvPicPr>
          <p:cNvPr id="88" name="Grafik 87">
            <a:extLst>
              <a:ext uri="{FF2B5EF4-FFF2-40B4-BE49-F238E27FC236}">
                <a16:creationId xmlns:a16="http://schemas.microsoft.com/office/drawing/2014/main" id="{DC104417-C007-410F-BD6E-BF6DF5C41CDD}"/>
              </a:ext>
            </a:extLst>
          </p:cNvPr>
          <p:cNvPicPr>
            <a:picLocks noChangeAspect="1"/>
          </p:cNvPicPr>
          <p:nvPr userDrawn="1"/>
        </p:nvPicPr>
        <p:blipFill>
          <a:blip r:embed="rId23"/>
          <a:stretch>
            <a:fillRect/>
          </a:stretch>
        </p:blipFill>
        <p:spPr>
          <a:xfrm>
            <a:off x="6655185" y="1366931"/>
            <a:ext cx="873793" cy="470652"/>
          </a:xfrm>
          <a:prstGeom prst="rect">
            <a:avLst/>
          </a:prstGeom>
        </p:spPr>
      </p:pic>
      <p:pic>
        <p:nvPicPr>
          <p:cNvPr id="89" name="Grafik 88" descr="Ein Bild, das Spielzeug enthält.&#10;&#10;Automatisch generierte Beschreibung">
            <a:extLst>
              <a:ext uri="{FF2B5EF4-FFF2-40B4-BE49-F238E27FC236}">
                <a16:creationId xmlns:a16="http://schemas.microsoft.com/office/drawing/2014/main" id="{940306F6-26C9-41E5-A988-05C8AB2E8F9A}"/>
              </a:ext>
            </a:extLst>
          </p:cNvPr>
          <p:cNvPicPr>
            <a:picLocks noChangeAspect="1"/>
          </p:cNvPicPr>
          <p:nvPr userDrawn="1"/>
        </p:nvPicPr>
        <p:blipFill>
          <a:blip r:embed="rId24" cstate="print">
            <a:extLst>
              <a:ext uri="{BEBA8EAE-BF5A-486C-A8C5-ECC9F3942E4B}">
                <a14:imgProps xmlns:a14="http://schemas.microsoft.com/office/drawing/2010/main">
                  <a14:imgLayer r:embed="rId25">
                    <a14:imgEffect>
                      <a14:backgroundRemoval t="7900" b="91200" l="7000" r="94700">
                        <a14:foregroundMark x1="19400" y1="44300" x2="16900" y2="48800"/>
                        <a14:foregroundMark x1="13500" y1="57100" x2="7000" y2="53800"/>
                        <a14:foregroundMark x1="61700" y1="84500" x2="68100" y2="89400"/>
                        <a14:foregroundMark x1="65900" y1="77900" x2="71500" y2="79600"/>
                        <a14:foregroundMark x1="73400" y1="82800" x2="72500" y2="86300"/>
                        <a14:foregroundMark x1="59400" y1="85600" x2="67600" y2="90400"/>
                        <a14:foregroundMark x1="70600" y1="91300" x2="75100" y2="86000"/>
                        <a14:foregroundMark x1="76200" y1="84800" x2="74500" y2="86000"/>
                        <a14:foregroundMark x1="77100" y1="84300" x2="76200" y2="84300"/>
                        <a14:foregroundMark x1="32800" y1="31100" x2="43900" y2="38700"/>
                        <a14:foregroundMark x1="43900" y1="38700" x2="44600" y2="39800"/>
                        <a14:foregroundMark x1="50800" y1="44000" x2="46800" y2="47700"/>
                        <a14:foregroundMark x1="51846" y1="46224" x2="53200" y2="44900"/>
                        <a14:foregroundMark x1="48700" y1="49300" x2="49390" y2="48625"/>
                        <a14:foregroundMark x1="55800" y1="46000" x2="55800" y2="48800"/>
                        <a14:foregroundMark x1="29598" y1="36428" x2="30000" y2="37800"/>
                        <a14:foregroundMark x1="28100" y1="31300" x2="28353" y2="32165"/>
                        <a14:foregroundMark x1="31900" y1="32000" x2="34000" y2="28900"/>
                        <a14:foregroundMark x1="45900" y1="49000" x2="52900" y2="53000"/>
                        <a14:foregroundMark x1="53200" y1="52900" x2="57400" y2="47900"/>
                        <a14:foregroundMark x1="61700" y1="53700" x2="77400" y2="61400"/>
                        <a14:foregroundMark x1="79600" y1="69100" x2="79600" y2="69100"/>
                        <a14:foregroundMark x1="79600" y1="68900" x2="78800" y2="67800"/>
                        <a14:foregroundMark x1="59200" y1="57400" x2="59200" y2="58000"/>
                        <a14:foregroundMark x1="60800" y1="57700" x2="61100" y2="58300"/>
                        <a14:foregroundMark x1="75700" y1="47400" x2="92500" y2="56300"/>
                        <a14:foregroundMark x1="94400" y1="58300" x2="93300" y2="59600"/>
                        <a14:foregroundMark x1="94700" y1="61000" x2="94700" y2="62700"/>
                        <a14:foregroundMark x1="83700" y1="50100" x2="84800" y2="50200"/>
                        <a14:foregroundMark x1="74200" y1="50900" x2="74200" y2="50900"/>
                        <a14:foregroundMark x1="75300" y1="51800" x2="75300" y2="51800"/>
                        <a14:foregroundMark x1="67200" y1="38300" x2="55300" y2="30300"/>
                        <a14:foregroundMark x1="55700" y1="28500" x2="69200" y2="35800"/>
                        <a14:foregroundMark x1="70800" y1="39500" x2="69700" y2="40600"/>
                        <a14:foregroundMark x1="67000" y1="45100" x2="65800" y2="45400"/>
                        <a14:foregroundMark x1="67300" y1="45100" x2="70400" y2="42500"/>
                        <a14:foregroundMark x1="69500" y1="44600" x2="69500" y2="45400"/>
                        <a14:foregroundMark x1="71500" y1="41700" x2="72200" y2="42900"/>
                        <a14:foregroundMark x1="65500" y1="47000" x2="66600" y2="48800"/>
                        <a14:foregroundMark x1="52900" y1="36400" x2="53900" y2="37600"/>
                        <a14:foregroundMark x1="55200" y1="36200" x2="55800" y2="35000"/>
                        <a14:foregroundMark x1="52100" y1="31400" x2="54400" y2="27200"/>
                        <a14:foregroundMark x1="57800" y1="26100" x2="56100" y2="27200"/>
                        <a14:foregroundMark x1="57100" y1="25800" x2="55500" y2="26900"/>
                        <a14:foregroundMark x1="51600" y1="31100" x2="52100" y2="32500"/>
                        <a14:foregroundMark x1="53200" y1="38100" x2="54100" y2="40100"/>
                        <a14:foregroundMark x1="56400" y1="37200" x2="56600" y2="38100"/>
                        <a14:foregroundMark x1="70600" y1="33900" x2="69500" y2="34200"/>
                        <a14:foregroundMark x1="80400" y1="31100" x2="88300" y2="37300"/>
                        <a14:foregroundMark x1="90200" y1="36500" x2="89900" y2="42800"/>
                        <a14:foregroundMark x1="78400" y1="36200" x2="79000" y2="38300"/>
                        <a14:foregroundMark x1="69700" y1="23900" x2="53300" y2="13800"/>
                        <a14:foregroundMark x1="53800" y1="10700" x2="55500" y2="11800"/>
                        <a14:foregroundMark x1="54700" y1="7900" x2="53000" y2="10700"/>
                        <a14:foregroundMark x1="52700" y1="16600" x2="53000" y2="18300"/>
                        <a14:foregroundMark x1="53500" y1="18000" x2="54900" y2="16800"/>
                        <a14:foregroundMark x1="52200" y1="16600" x2="53000" y2="20400"/>
                        <a14:foregroundMark x1="54900" y1="17900" x2="55800" y2="19100"/>
                        <a14:foregroundMark x1="52700" y1="20800" x2="53000" y2="21800"/>
                        <a14:foregroundMark x1="51300" y1="10400" x2="53500" y2="8700"/>
                        <a14:foregroundMark x1="50800" y1="13000" x2="51000" y2="16200"/>
                        <a14:foregroundMark x1="66400" y1="22800" x2="68000" y2="27200"/>
                        <a14:foregroundMark x1="70461" y1="25099" x2="71500" y2="24600"/>
                        <a14:foregroundMark x1="69000" y1="25800" x2="69794" y2="25419"/>
                        <a14:foregroundMark x1="69200" y1="17400" x2="70400" y2="16800"/>
                        <a14:foregroundMark x1="71500" y1="23300" x2="72300" y2="24900"/>
                        <a14:foregroundMark x1="69700" y1="26400" x2="69700" y2="28600"/>
                        <a14:foregroundMark x1="66700" y1="28600" x2="67000" y2="30800"/>
                        <a14:foregroundMark x1="28700" y1="31100" x2="28670" y2="32925"/>
                        <a14:foregroundMark x1="25600" y1="32500" x2="28100" y2="36900"/>
                        <a14:backgroundMark x1="12200" y1="51600" x2="12200" y2="51600"/>
                        <a14:backgroundMark x1="12900" y1="51200" x2="13200" y2="52600"/>
                        <a14:backgroundMark x1="66700" y1="83500" x2="69000" y2="84600"/>
                        <a14:backgroundMark x1="51100" y1="47600" x2="52100" y2="48100"/>
                        <a14:backgroundMark x1="50400" y1="47300" x2="52500" y2="48500"/>
                        <a14:backgroundMark x1="29210" y1="34638" x2="29500" y2="34700"/>
                        <a14:backgroundMark x1="29200" y1="33600" x2="29200" y2="33600"/>
                        <a14:backgroundMark x1="29100" y1="33600" x2="28780" y2="33600"/>
                        <a14:backgroundMark x1="28700" y1="35100" x2="30100" y2="35900"/>
                        <a14:backgroundMark x1="55500" y1="37900" x2="54700" y2="38100"/>
                        <a14:backgroundMark x1="71500" y1="25800" x2="71100" y2="26300"/>
                        <a14:backgroundMark x1="71500" y1="25800" x2="70800" y2="26300"/>
                      </a14:backgroundRemoval>
                    </a14:imgEffect>
                  </a14:imgLayer>
                </a14:imgProps>
              </a:ext>
              <a:ext uri="{28A0092B-C50C-407E-A947-70E740481C1C}">
                <a14:useLocalDpi xmlns:a14="http://schemas.microsoft.com/office/drawing/2010/main" val="0"/>
              </a:ext>
            </a:extLst>
          </a:blip>
          <a:stretch>
            <a:fillRect/>
          </a:stretch>
        </p:blipFill>
        <p:spPr>
          <a:xfrm>
            <a:off x="10949195" y="4031760"/>
            <a:ext cx="1014329" cy="1014329"/>
          </a:xfrm>
          <a:prstGeom prst="rect">
            <a:avLst/>
          </a:prstGeom>
        </p:spPr>
      </p:pic>
      <p:pic>
        <p:nvPicPr>
          <p:cNvPr id="90" name="Grafik 89">
            <a:extLst>
              <a:ext uri="{FF2B5EF4-FFF2-40B4-BE49-F238E27FC236}">
                <a16:creationId xmlns:a16="http://schemas.microsoft.com/office/drawing/2014/main" id="{0FFC5ACC-DAF2-4630-8FD5-4203F5D446D8}"/>
              </a:ext>
            </a:extLst>
          </p:cNvPr>
          <p:cNvPicPr>
            <a:picLocks noChangeAspect="1"/>
          </p:cNvPicPr>
          <p:nvPr userDrawn="1"/>
        </p:nvPicPr>
        <p:blipFill>
          <a:blip r:embed="rId26" cstate="print">
            <a:extLst>
              <a:ext uri="{BEBA8EAE-BF5A-486C-A8C5-ECC9F3942E4B}">
                <a14:imgProps xmlns:a14="http://schemas.microsoft.com/office/drawing/2010/main">
                  <a14:imgLayer r:embed="rId27">
                    <a14:imgEffect>
                      <a14:backgroundRemoval t="9877" b="90535" l="10000" r="90000">
                        <a14:foregroundMark x1="32857" y1="90535" x2="32857" y2="90535"/>
                        <a14:foregroundMark x1="28286" y1="25103" x2="59143" y2="17284"/>
                        <a14:foregroundMark x1="59143" y1="17284" x2="72571" y2="21399"/>
                        <a14:foregroundMark x1="68571" y1="12346" x2="39714" y2="21399"/>
                      </a14:backgroundRemoval>
                    </a14:imgEffect>
                  </a14:imgLayer>
                </a14:imgProps>
              </a:ext>
              <a:ext uri="{28A0092B-C50C-407E-A947-70E740481C1C}">
                <a14:useLocalDpi xmlns:a14="http://schemas.microsoft.com/office/drawing/2010/main" val="0"/>
              </a:ext>
            </a:extLst>
          </a:blip>
          <a:stretch>
            <a:fillRect/>
          </a:stretch>
        </p:blipFill>
        <p:spPr>
          <a:xfrm>
            <a:off x="8910693" y="2574736"/>
            <a:ext cx="1382742" cy="960018"/>
          </a:xfrm>
          <a:prstGeom prst="rect">
            <a:avLst/>
          </a:prstGeom>
        </p:spPr>
      </p:pic>
      <p:pic>
        <p:nvPicPr>
          <p:cNvPr id="91" name="Grafik 90" descr="Ein Bild, das Transport enthält.&#10;&#10;Automatisch generierte Beschreibung">
            <a:extLst>
              <a:ext uri="{FF2B5EF4-FFF2-40B4-BE49-F238E27FC236}">
                <a16:creationId xmlns:a16="http://schemas.microsoft.com/office/drawing/2014/main" id="{763F5004-B1D7-4831-9923-C6E79FC77AA3}"/>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015958" y="2555232"/>
            <a:ext cx="652568" cy="652568"/>
          </a:xfrm>
          <a:prstGeom prst="rect">
            <a:avLst/>
          </a:prstGeom>
        </p:spPr>
      </p:pic>
      <p:pic>
        <p:nvPicPr>
          <p:cNvPr id="92" name="Grafik 91">
            <a:extLst>
              <a:ext uri="{FF2B5EF4-FFF2-40B4-BE49-F238E27FC236}">
                <a16:creationId xmlns:a16="http://schemas.microsoft.com/office/drawing/2014/main" id="{F77CDB2D-ECAD-45FA-8639-040CA1C6D46D}"/>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472381" y="3646142"/>
            <a:ext cx="563045" cy="613561"/>
          </a:xfrm>
          <a:prstGeom prst="rect">
            <a:avLst/>
          </a:prstGeom>
        </p:spPr>
      </p:pic>
      <p:pic>
        <p:nvPicPr>
          <p:cNvPr id="93" name="Grafik 92" descr="Ein Bild, das drinnen, schwarz, weiß, dunkel enthält.&#10;&#10;Automatisch generierte Beschreibung">
            <a:extLst>
              <a:ext uri="{FF2B5EF4-FFF2-40B4-BE49-F238E27FC236}">
                <a16:creationId xmlns:a16="http://schemas.microsoft.com/office/drawing/2014/main" id="{582BD21D-9B23-4D3F-AF57-E63CC9EEC9C4}"/>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79491" y="2711986"/>
            <a:ext cx="652568" cy="652568"/>
          </a:xfrm>
          <a:prstGeom prst="rect">
            <a:avLst/>
          </a:prstGeom>
        </p:spPr>
      </p:pic>
      <p:pic>
        <p:nvPicPr>
          <p:cNvPr id="94" name="Grafik 93">
            <a:extLst>
              <a:ext uri="{FF2B5EF4-FFF2-40B4-BE49-F238E27FC236}">
                <a16:creationId xmlns:a16="http://schemas.microsoft.com/office/drawing/2014/main" id="{37645053-0E0E-4D29-B7FB-53803E50FD50}"/>
              </a:ext>
            </a:extLst>
          </p:cNvPr>
          <p:cNvPicPr>
            <a:picLocks noChangeAspect="1"/>
          </p:cNvPicPr>
          <p:nvPr userDrawn="1"/>
        </p:nvPicPr>
        <p:blipFill>
          <a:blip r:embed="rId31" cstate="print">
            <a:extLst>
              <a:ext uri="{BEBA8EAE-BF5A-486C-A8C5-ECC9F3942E4B}">
                <a14:imgProps xmlns:a14="http://schemas.microsoft.com/office/drawing/2010/main">
                  <a14:imgLayer r:embed="rId32">
                    <a14:imgEffect>
                      <a14:backgroundRemoval t="5839" b="93896" l="5603" r="90433">
                        <a14:foregroundMark x1="13108" y1="8970" x2="28594" y2="7962"/>
                        <a14:foregroundMark x1="31342" y1="10881" x2="41649" y2="9130"/>
                        <a14:foregroundMark x1="59197" y1="11465" x2="63636" y2="11571"/>
                        <a14:foregroundMark x1="56290" y1="10138" x2="58298" y2="14013"/>
                        <a14:foregroundMark x1="82294" y1="9130" x2="86734" y2="11996"/>
                        <a14:foregroundMark x1="82294" y1="13747" x2="79440" y2="14597"/>
                        <a14:foregroundMark x1="55708" y1="25159" x2="32770" y2="26168"/>
                        <a14:foregroundMark x1="28436" y1="24416" x2="41226" y2="23248"/>
                        <a14:foregroundMark x1="43393" y1="23248" x2="52431" y2="23992"/>
                        <a14:foregroundMark x1="22146" y1="93206" x2="30867" y2="93896"/>
                        <a14:foregroundMark x1="8192" y1="57006" x2="8192" y2="53822"/>
                        <a14:foregroundMark x1="7082" y1="51645" x2="7347" y2="42569"/>
                        <a14:foregroundMark x1="7347" y1="23567" x2="7505" y2="39119"/>
                        <a14:foregroundMark x1="6924" y1="46178" x2="8510" y2="38110"/>
                        <a14:foregroundMark x1="8510" y1="38110" x2="8510" y2="38110"/>
                        <a14:foregroundMark x1="7082" y1="44480" x2="6924" y2="41454"/>
                        <a14:foregroundMark x1="6078" y1="46603" x2="7770" y2="41985"/>
                        <a14:foregroundMark x1="7188" y1="6423" x2="7928" y2="23567"/>
                        <a14:foregroundMark x1="9514" y1="6263" x2="20613" y2="6157"/>
                        <a14:foregroundMark x1="20613" y1="6157" x2="28330" y2="6635"/>
                        <a14:foregroundMark x1="28330" y1="6635" x2="35042" y2="6263"/>
                        <a14:foregroundMark x1="68658" y1="6529" x2="77907" y2="6529"/>
                        <a14:foregroundMark x1="77907" y1="6529" x2="86258" y2="5839"/>
                        <a14:foregroundMark x1="86258" y1="5839" x2="89482" y2="13747"/>
                        <a14:foregroundMark x1="89482" y1="13747" x2="88901" y2="54671"/>
                        <a14:foregroundMark x1="90328" y1="41985" x2="90011" y2="27176"/>
                        <a14:foregroundMark x1="90169" y1="15074" x2="90486" y2="21125"/>
                        <a14:foregroundMark x1="88901" y1="7272" x2="89323" y2="10456"/>
                        <a14:foregroundMark x1="6607" y1="14331" x2="7188" y2="42144"/>
                        <a14:foregroundMark x1="6184" y1="43153" x2="6871" y2="29406"/>
                        <a14:foregroundMark x1="6342" y1="13747" x2="6660" y2="20488"/>
                        <a14:foregroundMark x1="6765" y1="18100" x2="6660" y2="24947"/>
                        <a14:foregroundMark x1="6237" y1="15711" x2="6448" y2="22240"/>
                        <a14:foregroundMark x1="6184" y1="14437" x2="6184" y2="16242"/>
                        <a14:foregroundMark x1="6342" y1="17994" x2="6871" y2="27123"/>
                        <a14:foregroundMark x1="6660" y1="24257" x2="6448" y2="28397"/>
                        <a14:foregroundMark x1="6448" y1="23726" x2="6342" y2="26327"/>
                        <a14:foregroundMark x1="6342" y1="20860" x2="5603" y2="44480"/>
                        <a14:foregroundMark x1="5603" y1="44480" x2="5603" y2="44480"/>
                      </a14:backgroundRemoval>
                    </a14:imgEffect>
                  </a14:imgLayer>
                </a14:imgProps>
              </a:ext>
              <a:ext uri="{28A0092B-C50C-407E-A947-70E740481C1C}">
                <a14:useLocalDpi xmlns:a14="http://schemas.microsoft.com/office/drawing/2010/main" val="0"/>
              </a:ext>
            </a:extLst>
          </a:blip>
          <a:stretch>
            <a:fillRect/>
          </a:stretch>
        </p:blipFill>
        <p:spPr>
          <a:xfrm>
            <a:off x="7804421" y="2599008"/>
            <a:ext cx="739753" cy="736625"/>
          </a:xfrm>
          <a:prstGeom prst="rect">
            <a:avLst/>
          </a:prstGeom>
        </p:spPr>
      </p:pic>
      <p:pic>
        <p:nvPicPr>
          <p:cNvPr id="95" name="Grafik 94" descr="Ein Bild, das Text enthält.&#10;&#10;Automatisch generierte Beschreibung">
            <a:extLst>
              <a:ext uri="{FF2B5EF4-FFF2-40B4-BE49-F238E27FC236}">
                <a16:creationId xmlns:a16="http://schemas.microsoft.com/office/drawing/2014/main" id="{5D67A82F-5EB5-4EDC-81FF-24538A715B38}"/>
              </a:ext>
            </a:extLst>
          </p:cNvPr>
          <p:cNvPicPr>
            <a:picLocks noChangeAspect="1"/>
          </p:cNvPicPr>
          <p:nvPr userDrawn="1"/>
        </p:nvPicPr>
        <p:blipFill rotWithShape="1">
          <a:blip r:embed="rId33" cstate="print">
            <a:extLst>
              <a:ext uri="{28A0092B-C50C-407E-A947-70E740481C1C}">
                <a14:useLocalDpi xmlns:a14="http://schemas.microsoft.com/office/drawing/2010/main" val="0"/>
              </a:ext>
            </a:extLst>
          </a:blip>
          <a:srcRect r="43202"/>
          <a:stretch/>
        </p:blipFill>
        <p:spPr>
          <a:xfrm>
            <a:off x="11128977" y="2608302"/>
            <a:ext cx="784360" cy="796563"/>
          </a:xfrm>
          <a:prstGeom prst="rect">
            <a:avLst/>
          </a:prstGeom>
        </p:spPr>
      </p:pic>
      <p:pic>
        <p:nvPicPr>
          <p:cNvPr id="96" name="Grafik 95">
            <a:extLst>
              <a:ext uri="{FF2B5EF4-FFF2-40B4-BE49-F238E27FC236}">
                <a16:creationId xmlns:a16="http://schemas.microsoft.com/office/drawing/2014/main" id="{F35819AC-9A44-4B5A-96F2-BF37E88E37CE}"/>
              </a:ext>
            </a:extLst>
          </p:cNvPr>
          <p:cNvPicPr>
            <a:picLocks noChangeAspect="1"/>
          </p:cNvPicPr>
          <p:nvPr userDrawn="1"/>
        </p:nvPicPr>
        <p:blipFill rotWithShape="1">
          <a:blip r:embed="rId34" cstate="print">
            <a:extLst>
              <a:ext uri="{28A0092B-C50C-407E-A947-70E740481C1C}">
                <a14:useLocalDpi xmlns:a14="http://schemas.microsoft.com/office/drawing/2010/main" val="0"/>
              </a:ext>
            </a:extLst>
          </a:blip>
          <a:srcRect l="25937" t="15904" r="28155" b="19932"/>
          <a:stretch/>
        </p:blipFill>
        <p:spPr>
          <a:xfrm>
            <a:off x="4808162" y="1416071"/>
            <a:ext cx="572068" cy="799532"/>
          </a:xfrm>
          <a:prstGeom prst="rect">
            <a:avLst/>
          </a:prstGeom>
        </p:spPr>
      </p:pic>
      <p:pic>
        <p:nvPicPr>
          <p:cNvPr id="97" name="Grafik 96" descr="Ein Bild, das Text, Container enthält.&#10;&#10;Automatisch generierte Beschreibung">
            <a:extLst>
              <a:ext uri="{FF2B5EF4-FFF2-40B4-BE49-F238E27FC236}">
                <a16:creationId xmlns:a16="http://schemas.microsoft.com/office/drawing/2014/main" id="{6362E797-C12D-4770-8C18-00A8FF09CBE8}"/>
              </a:ext>
            </a:extLst>
          </p:cNvPr>
          <p:cNvPicPr>
            <a:picLocks noChangeAspect="1"/>
          </p:cNvPicPr>
          <p:nvPr userDrawn="1"/>
        </p:nvPicPr>
        <p:blipFill rotWithShape="1">
          <a:blip r:embed="rId35" cstate="print">
            <a:extLst>
              <a:ext uri="{BEBA8EAE-BF5A-486C-A8C5-ECC9F3942E4B}">
                <a14:imgProps xmlns:a14="http://schemas.microsoft.com/office/drawing/2010/main">
                  <a14:imgLayer r:embed="rId36">
                    <a14:imgEffect>
                      <a14:backgroundRemoval t="8000" b="94000" l="10000" r="90000">
                        <a14:foregroundMark x1="44375" y1="8000" x2="53000" y2="11111"/>
                        <a14:foregroundMark x1="31625" y1="31333" x2="31625" y2="31333"/>
                        <a14:foregroundMark x1="46375" y1="91778" x2="57125" y2="94000"/>
                      </a14:backgroundRemoval>
                    </a14:imgEffect>
                  </a14:imgLayer>
                </a14:imgProps>
              </a:ext>
              <a:ext uri="{28A0092B-C50C-407E-A947-70E740481C1C}">
                <a14:useLocalDpi xmlns:a14="http://schemas.microsoft.com/office/drawing/2010/main" val="0"/>
              </a:ext>
            </a:extLst>
          </a:blip>
          <a:srcRect l="29442" t="2560" r="29940" b="1959"/>
          <a:stretch/>
        </p:blipFill>
        <p:spPr>
          <a:xfrm>
            <a:off x="4761695" y="3266287"/>
            <a:ext cx="455830" cy="602727"/>
          </a:xfrm>
          <a:prstGeom prst="rect">
            <a:avLst/>
          </a:prstGeom>
        </p:spPr>
      </p:pic>
      <p:pic>
        <p:nvPicPr>
          <p:cNvPr id="98" name="Grafik 97" descr="Ein Bild, das Zahnrad enthält.&#10;&#10;Automatisch generierte Beschreibung">
            <a:extLst>
              <a:ext uri="{FF2B5EF4-FFF2-40B4-BE49-F238E27FC236}">
                <a16:creationId xmlns:a16="http://schemas.microsoft.com/office/drawing/2014/main" id="{75019EA0-5AD4-4E9A-BB61-8A21D50934EC}"/>
              </a:ext>
            </a:extLst>
          </p:cNvPr>
          <p:cNvPicPr>
            <a:picLocks noChangeAspect="1"/>
          </p:cNvPicPr>
          <p:nvPr userDrawn="1"/>
        </p:nvPicPr>
        <p:blipFill>
          <a:blip r:embed="rId37" cstate="print">
            <a:extLst>
              <a:ext uri="{BEBA8EAE-BF5A-486C-A8C5-ECC9F3942E4B}">
                <a14:imgProps xmlns:a14="http://schemas.microsoft.com/office/drawing/2010/main">
                  <a14:imgLayer r:embed="rId38">
                    <a14:imgEffect>
                      <a14:backgroundRemoval t="9852" b="92118" l="9948" r="89529">
                        <a14:foregroundMark x1="45026" y1="76847" x2="45026" y2="92118"/>
                        <a14:foregroundMark x1="52880" y1="65517" x2="53927" y2="84236"/>
                      </a14:backgroundRemoval>
                    </a14:imgEffect>
                  </a14:imgLayer>
                </a14:imgProps>
              </a:ext>
              <a:ext uri="{28A0092B-C50C-407E-A947-70E740481C1C}">
                <a14:useLocalDpi xmlns:a14="http://schemas.microsoft.com/office/drawing/2010/main" val="0"/>
              </a:ext>
            </a:extLst>
          </a:blip>
          <a:stretch>
            <a:fillRect/>
          </a:stretch>
        </p:blipFill>
        <p:spPr>
          <a:xfrm>
            <a:off x="10472909" y="2233753"/>
            <a:ext cx="510912" cy="543012"/>
          </a:xfrm>
          <a:prstGeom prst="rect">
            <a:avLst/>
          </a:prstGeom>
        </p:spPr>
      </p:pic>
      <p:pic>
        <p:nvPicPr>
          <p:cNvPr id="99" name="Grafik 98">
            <a:extLst>
              <a:ext uri="{FF2B5EF4-FFF2-40B4-BE49-F238E27FC236}">
                <a16:creationId xmlns:a16="http://schemas.microsoft.com/office/drawing/2014/main" id="{E4FC57FE-7BB2-49F2-8813-8FF260FB5F9C}"/>
              </a:ext>
            </a:extLst>
          </p:cNvPr>
          <p:cNvPicPr>
            <a:picLocks noChangeAspect="1"/>
          </p:cNvPicPr>
          <p:nvPr userDrawn="1"/>
        </p:nvPicPr>
        <p:blipFill>
          <a:blip r:embed="rId39" cstate="print">
            <a:extLst>
              <a:ext uri="{BEBA8EAE-BF5A-486C-A8C5-ECC9F3942E4B}">
                <a14:imgProps xmlns:a14="http://schemas.microsoft.com/office/drawing/2010/main">
                  <a14:imgLayer r:embed="rId40">
                    <a14:imgEffect>
                      <a14:backgroundRemoval t="10000" b="90000" l="10000" r="90000">
                        <a14:foregroundMark x1="90000" y1="38500" x2="90000" y2="38500"/>
                      </a14:backgroundRemoval>
                    </a14:imgEffect>
                  </a14:imgLayer>
                </a14:imgProps>
              </a:ext>
              <a:ext uri="{28A0092B-C50C-407E-A947-70E740481C1C}">
                <a14:useLocalDpi xmlns:a14="http://schemas.microsoft.com/office/drawing/2010/main" val="0"/>
              </a:ext>
            </a:extLst>
          </a:blip>
          <a:stretch>
            <a:fillRect/>
          </a:stretch>
        </p:blipFill>
        <p:spPr>
          <a:xfrm>
            <a:off x="6059031" y="3507812"/>
            <a:ext cx="523948" cy="523948"/>
          </a:xfrm>
          <a:prstGeom prst="rect">
            <a:avLst/>
          </a:prstGeom>
        </p:spPr>
      </p:pic>
      <p:pic>
        <p:nvPicPr>
          <p:cNvPr id="100" name="Grafik 99" descr="Ein Bild, das Elektronik, Verbinder enthält.&#10;&#10;Automatisch generierte Beschreibung">
            <a:extLst>
              <a:ext uri="{FF2B5EF4-FFF2-40B4-BE49-F238E27FC236}">
                <a16:creationId xmlns:a16="http://schemas.microsoft.com/office/drawing/2014/main" id="{36EC4E42-73F2-46B6-8E9D-CF470CDFD339}"/>
              </a:ext>
            </a:extLst>
          </p:cNvPr>
          <p:cNvPicPr>
            <a:picLocks noChangeAspect="1"/>
          </p:cNvPicPr>
          <p:nvPr userDrawn="1"/>
        </p:nvPicPr>
        <p:blipFill>
          <a:blip r:embed="rId41" cstate="print">
            <a:extLst>
              <a:ext uri="{BEBA8EAE-BF5A-486C-A8C5-ECC9F3942E4B}">
                <a14:imgProps xmlns:a14="http://schemas.microsoft.com/office/drawing/2010/main">
                  <a14:imgLayer r:embed="rId42">
                    <a14:imgEffect>
                      <a14:backgroundRemoval t="4636" b="96468" l="3681" r="94939">
                        <a14:foregroundMark x1="9509" y1="49448" x2="9509" y2="49448"/>
                        <a14:foregroundMark x1="7515" y1="49669" x2="7515" y2="49669"/>
                        <a14:foregroundMark x1="6288" y1="48344" x2="6288" y2="48344"/>
                        <a14:foregroundMark x1="6595" y1="45695" x2="6595" y2="45695"/>
                        <a14:foregroundMark x1="3681" y1="51876" x2="3681" y2="51876"/>
                        <a14:foregroundMark x1="18558" y1="37307" x2="18558" y2="37307"/>
                        <a14:foregroundMark x1="24233" y1="91391" x2="24233" y2="91391"/>
                        <a14:foregroundMark x1="22393" y1="96468" x2="22393" y2="96468"/>
                        <a14:foregroundMark x1="67025" y1="21634" x2="67025" y2="21634"/>
                        <a14:foregroundMark x1="95092" y1="46137" x2="95092" y2="46137"/>
                        <a14:foregroundMark x1="74233" y1="4636" x2="74233" y2="4636"/>
                      </a14:backgroundRemoval>
                    </a14:imgEffect>
                  </a14:imgLayer>
                </a14:imgProps>
              </a:ext>
              <a:ext uri="{28A0092B-C50C-407E-A947-70E740481C1C}">
                <a14:useLocalDpi xmlns:a14="http://schemas.microsoft.com/office/drawing/2010/main" val="0"/>
              </a:ext>
            </a:extLst>
          </a:blip>
          <a:stretch>
            <a:fillRect/>
          </a:stretch>
        </p:blipFill>
        <p:spPr>
          <a:xfrm>
            <a:off x="9495176" y="3726919"/>
            <a:ext cx="1086616" cy="754965"/>
          </a:xfrm>
          <a:prstGeom prst="rect">
            <a:avLst/>
          </a:prstGeom>
        </p:spPr>
      </p:pic>
      <p:sp>
        <p:nvSpPr>
          <p:cNvPr id="38" name="Pfeil: Fünfeck 37">
            <a:extLst>
              <a:ext uri="{FF2B5EF4-FFF2-40B4-BE49-F238E27FC236}">
                <a16:creationId xmlns:a16="http://schemas.microsoft.com/office/drawing/2014/main" id="{135C4630-63B3-4C40-80CE-002501B6D23F}"/>
              </a:ext>
            </a:extLst>
          </p:cNvPr>
          <p:cNvSpPr/>
          <p:nvPr userDrawn="1"/>
        </p:nvSpPr>
        <p:spPr>
          <a:xfrm>
            <a:off x="11789573" y="6508260"/>
            <a:ext cx="180289" cy="124691"/>
          </a:xfrm>
          <a:prstGeom prst="homePlate">
            <a:avLst/>
          </a:prstGeom>
          <a:solidFill>
            <a:srgbClr val="EBD219"/>
          </a:solidFill>
          <a:ln>
            <a:solidFill>
              <a:srgbClr val="EBD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1724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sipate 4">
    <p:spTree>
      <p:nvGrpSpPr>
        <p:cNvPr id="1" name=""/>
        <p:cNvGrpSpPr/>
        <p:nvPr/>
      </p:nvGrpSpPr>
      <p:grpSpPr>
        <a:xfrm>
          <a:off x="0" y="0"/>
          <a:ext cx="0" cy="0"/>
          <a:chOff x="0" y="0"/>
          <a:chExt cx="0" cy="0"/>
        </a:xfrm>
      </p:grpSpPr>
      <p:sp>
        <p:nvSpPr>
          <p:cNvPr id="27" name="Textplaceholder Overall">
            <a:extLst>
              <a:ext uri="{FF2B5EF4-FFF2-40B4-BE49-F238E27FC236}">
                <a16:creationId xmlns:a16="http://schemas.microsoft.com/office/drawing/2014/main" id="{37007F63-D1F7-4AEA-A0C3-4C2D3926B68A}"/>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solidFill>
                  <a:schemeClr val="tx1"/>
                </a:solidFill>
              </a:defRPr>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
        <p:nvSpPr>
          <p:cNvPr id="28" name="Textfeld 27"/>
          <p:cNvSpPr txBox="1"/>
          <p:nvPr userDrawn="1"/>
        </p:nvSpPr>
        <p:spPr>
          <a:xfrm>
            <a:off x="881460" y="6508441"/>
            <a:ext cx="3744416" cy="475478"/>
          </a:xfrm>
          <a:prstGeom prst="rect">
            <a:avLst/>
          </a:prstGeom>
          <a:noFill/>
        </p:spPr>
        <p:txBody>
          <a:bodyPr wrap="square" lIns="144000" tIns="144000" rIns="144000" bIns="144000" rtlCol="0">
            <a:spAutoFit/>
          </a:bodyPr>
          <a:lstStyle/>
          <a:p>
            <a:r>
              <a:rPr lang="de-DE" sz="1200" b="1" err="1">
                <a:solidFill>
                  <a:prstClr val="black"/>
                </a:solidFill>
              </a:rPr>
              <a:t>Dissipate</a:t>
            </a:r>
            <a:r>
              <a:rPr lang="de-DE" sz="1200" b="1">
                <a:solidFill>
                  <a:prstClr val="black"/>
                </a:solidFill>
              </a:rPr>
              <a:t> </a:t>
            </a:r>
            <a:r>
              <a:rPr lang="de-DE" sz="1200">
                <a:solidFill>
                  <a:prstClr val="black"/>
                </a:solidFill>
              </a:rPr>
              <a:t>| </a:t>
            </a:r>
            <a:r>
              <a:rPr lang="de-DE" sz="1200" err="1">
                <a:solidFill>
                  <a:prstClr val="black"/>
                </a:solidFill>
              </a:rPr>
              <a:t>Reduce</a:t>
            </a:r>
            <a:r>
              <a:rPr lang="de-DE" sz="1200">
                <a:solidFill>
                  <a:prstClr val="black"/>
                </a:solidFill>
              </a:rPr>
              <a:t> | </a:t>
            </a:r>
            <a:r>
              <a:rPr lang="de-DE" sz="1200" err="1">
                <a:solidFill>
                  <a:prstClr val="black"/>
                </a:solidFill>
              </a:rPr>
              <a:t>Improve</a:t>
            </a:r>
            <a:endParaRPr lang="de-DE" sz="1200">
              <a:solidFill>
                <a:prstClr val="black"/>
              </a:solidFill>
            </a:endParaRPr>
          </a:p>
        </p:txBody>
      </p:sp>
      <p:pic>
        <p:nvPicPr>
          <p:cNvPr id="29" name="Picture 2" descr="C:\Users\Yannick\Documents\Arbeit\Selbständigkeit\Foxy Power GmbH\Bilder\Logo\Logo Clea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485" y="6688599"/>
            <a:ext cx="877880" cy="118053"/>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p:cNvSpPr txBox="1"/>
          <p:nvPr userDrawn="1"/>
        </p:nvSpPr>
        <p:spPr>
          <a:xfrm>
            <a:off x="6769431" y="6516907"/>
            <a:ext cx="5519936" cy="475478"/>
          </a:xfrm>
          <a:prstGeom prst="rect">
            <a:avLst/>
          </a:prstGeom>
          <a:noFill/>
        </p:spPr>
        <p:txBody>
          <a:bodyPr wrap="square" lIns="144000" tIns="144000" rIns="144000" bIns="144000" rtlCol="0">
            <a:spAutoFit/>
          </a:bodyPr>
          <a:lstStyle/>
          <a:p>
            <a:pPr algn="r"/>
            <a:r>
              <a:rPr lang="de-DE" sz="1200" err="1">
                <a:solidFill>
                  <a:prstClr val="black"/>
                </a:solidFill>
              </a:rPr>
              <a:t>Contact</a:t>
            </a:r>
            <a:r>
              <a:rPr lang="de-DE" sz="1200">
                <a:solidFill>
                  <a:prstClr val="black"/>
                </a:solidFill>
              </a:rPr>
              <a:t>: chris.rocneanu@foxypower.com | +49 151 210 63 411</a:t>
            </a:r>
          </a:p>
        </p:txBody>
      </p:sp>
      <p:sp>
        <p:nvSpPr>
          <p:cNvPr id="31" name="Rechteck 30"/>
          <p:cNvSpPr/>
          <p:nvPr userDrawn="1"/>
        </p:nvSpPr>
        <p:spPr>
          <a:xfrm>
            <a:off x="-4219" y="1061136"/>
            <a:ext cx="5741931" cy="960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black"/>
              </a:solidFill>
            </a:endParaRPr>
          </a:p>
        </p:txBody>
      </p:sp>
      <p:sp>
        <p:nvSpPr>
          <p:cNvPr id="32" name="Textplatzhalter 15"/>
          <p:cNvSpPr>
            <a:spLocks noGrp="1"/>
          </p:cNvSpPr>
          <p:nvPr>
            <p:ph type="body" sz="quarter" idx="50" hasCustomPrompt="1"/>
          </p:nvPr>
        </p:nvSpPr>
        <p:spPr>
          <a:xfrm>
            <a:off x="-1775" y="880091"/>
            <a:ext cx="5812061" cy="244653"/>
          </a:xfrm>
        </p:spPr>
        <p:txBody>
          <a:bodyPr/>
          <a:lstStyle>
            <a:lvl1pPr>
              <a:defRPr sz="2933">
                <a:solidFill>
                  <a:schemeClr val="tx1"/>
                </a:solidFill>
              </a:defRPr>
            </a:lvl1pPr>
            <a:lvl4pPr marL="538940" indent="0">
              <a:buNone/>
              <a:defRPr/>
            </a:lvl4pPr>
            <a:lvl5pPr marL="719886" indent="0">
              <a:buNone/>
              <a:defRPr sz="2933"/>
            </a:lvl5pPr>
          </a:lstStyle>
          <a:p>
            <a:pPr lvl="0"/>
            <a:r>
              <a:rPr lang="de-DE"/>
              <a:t>Überschrift</a:t>
            </a:r>
          </a:p>
        </p:txBody>
      </p:sp>
      <p:sp>
        <p:nvSpPr>
          <p:cNvPr id="33" name="Inhaltsplatzhalter 3"/>
          <p:cNvSpPr>
            <a:spLocks noGrp="1"/>
          </p:cNvSpPr>
          <p:nvPr>
            <p:ph sz="quarter" idx="51"/>
          </p:nvPr>
        </p:nvSpPr>
        <p:spPr>
          <a:xfrm>
            <a:off x="0" y="1157136"/>
            <a:ext cx="6096000" cy="2736000"/>
          </a:xfrm>
          <a:noFill/>
        </p:spPr>
        <p:txBody>
          <a:bodyPr anchor="ctr"/>
          <a:lstStyle>
            <a:lvl1pPr defTabSz="476239">
              <a:defRPr sz="1200"/>
            </a:lvl1pPr>
            <a:lvl2pPr defTabSz="476239">
              <a:defRPr sz="1200"/>
            </a:lvl2pPr>
            <a:lvl3pPr defTabSz="476239">
              <a:defRPr sz="1200"/>
            </a:lvl3pPr>
            <a:lvl4pPr defTabSz="476239">
              <a:defRPr sz="1200"/>
            </a:lvl4pPr>
            <a:lvl5pPr defTabSz="476239">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4" name="Inhaltsplatzhalter 3"/>
          <p:cNvSpPr>
            <a:spLocks noGrp="1"/>
          </p:cNvSpPr>
          <p:nvPr>
            <p:ph sz="quarter" idx="52"/>
          </p:nvPr>
        </p:nvSpPr>
        <p:spPr>
          <a:xfrm>
            <a:off x="0" y="3896353"/>
            <a:ext cx="6096000" cy="2736000"/>
          </a:xfrm>
          <a:solidFill>
            <a:schemeClr val="bg1">
              <a:lumMod val="95000"/>
            </a:schemeClr>
          </a:solid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6" name="Inhaltsplatzhalter 3"/>
          <p:cNvSpPr>
            <a:spLocks noGrp="1"/>
          </p:cNvSpPr>
          <p:nvPr>
            <p:ph sz="quarter" idx="54"/>
          </p:nvPr>
        </p:nvSpPr>
        <p:spPr>
          <a:xfrm>
            <a:off x="6095455" y="1158835"/>
            <a:ext cx="6096000" cy="2736000"/>
          </a:xfrm>
          <a:solidFill>
            <a:schemeClr val="bg1">
              <a:lumMod val="95000"/>
            </a:schemeClr>
          </a:solidFill>
        </p:spPr>
        <p:txBody>
          <a:bodyPr anchor="ctr"/>
          <a:lstStyle>
            <a:lvl1pPr defTabSz="478355">
              <a:defRPr sz="1200"/>
            </a:lvl1pPr>
            <a:lvl2pPr defTabSz="476239">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7" name="Inhaltsplatzhalter 3"/>
          <p:cNvSpPr>
            <a:spLocks noGrp="1"/>
          </p:cNvSpPr>
          <p:nvPr>
            <p:ph sz="quarter" idx="55"/>
          </p:nvPr>
        </p:nvSpPr>
        <p:spPr>
          <a:xfrm>
            <a:off x="6095455" y="3895263"/>
            <a:ext cx="6096000" cy="2736000"/>
          </a:xfrm>
          <a:no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Rechteck 11"/>
          <p:cNvSpPr/>
          <p:nvPr userDrawn="1"/>
        </p:nvSpPr>
        <p:spPr>
          <a:xfrm>
            <a:off x="0" y="6640033"/>
            <a:ext cx="12196219" cy="288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white"/>
              </a:solidFill>
            </a:endParaRPr>
          </a:p>
        </p:txBody>
      </p:sp>
    </p:spTree>
    <p:custDataLst>
      <p:tags r:id="rId1"/>
    </p:custDataLst>
    <p:extLst>
      <p:ext uri="{BB962C8B-B14F-4D97-AF65-F5344CB8AC3E}">
        <p14:creationId xmlns:p14="http://schemas.microsoft.com/office/powerpoint/2010/main" val="37984280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uce 4">
    <p:spTree>
      <p:nvGrpSpPr>
        <p:cNvPr id="1" name=""/>
        <p:cNvGrpSpPr/>
        <p:nvPr/>
      </p:nvGrpSpPr>
      <p:grpSpPr>
        <a:xfrm>
          <a:off x="0" y="0"/>
          <a:ext cx="0" cy="0"/>
          <a:chOff x="0" y="0"/>
          <a:chExt cx="0" cy="0"/>
        </a:xfrm>
      </p:grpSpPr>
      <p:sp>
        <p:nvSpPr>
          <p:cNvPr id="27" name="Textplaceholder Overall">
            <a:extLst>
              <a:ext uri="{FF2B5EF4-FFF2-40B4-BE49-F238E27FC236}">
                <a16:creationId xmlns:a16="http://schemas.microsoft.com/office/drawing/2014/main" id="{37007F63-D1F7-4AEA-A0C3-4C2D3926B68A}"/>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solidFill>
                  <a:schemeClr val="tx1"/>
                </a:solidFill>
              </a:defRPr>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
        <p:nvSpPr>
          <p:cNvPr id="28" name="Textfeld 27"/>
          <p:cNvSpPr txBox="1"/>
          <p:nvPr userDrawn="1"/>
        </p:nvSpPr>
        <p:spPr>
          <a:xfrm>
            <a:off x="881460" y="6508441"/>
            <a:ext cx="3744416" cy="475478"/>
          </a:xfrm>
          <a:prstGeom prst="rect">
            <a:avLst/>
          </a:prstGeom>
          <a:noFill/>
        </p:spPr>
        <p:txBody>
          <a:bodyPr wrap="square" lIns="144000" tIns="144000" rIns="144000" bIns="144000" rtlCol="0">
            <a:spAutoFit/>
          </a:bodyPr>
          <a:lstStyle/>
          <a:p>
            <a:r>
              <a:rPr lang="de-DE" sz="1200" err="1">
                <a:solidFill>
                  <a:prstClr val="black"/>
                </a:solidFill>
              </a:rPr>
              <a:t>Dissipate</a:t>
            </a:r>
            <a:r>
              <a:rPr lang="de-DE" sz="1200" b="1">
                <a:solidFill>
                  <a:prstClr val="black"/>
                </a:solidFill>
              </a:rPr>
              <a:t> </a:t>
            </a:r>
            <a:r>
              <a:rPr lang="de-DE" sz="1200">
                <a:solidFill>
                  <a:prstClr val="black"/>
                </a:solidFill>
              </a:rPr>
              <a:t>| </a:t>
            </a:r>
            <a:r>
              <a:rPr lang="de-DE" sz="1200" b="1" err="1">
                <a:solidFill>
                  <a:prstClr val="black"/>
                </a:solidFill>
              </a:rPr>
              <a:t>Reduce</a:t>
            </a:r>
            <a:r>
              <a:rPr lang="de-DE" sz="1200">
                <a:solidFill>
                  <a:prstClr val="black"/>
                </a:solidFill>
              </a:rPr>
              <a:t> | </a:t>
            </a:r>
            <a:r>
              <a:rPr lang="de-DE" sz="1200" err="1">
                <a:solidFill>
                  <a:prstClr val="black"/>
                </a:solidFill>
              </a:rPr>
              <a:t>Improve</a:t>
            </a:r>
            <a:endParaRPr lang="de-DE" sz="1200">
              <a:solidFill>
                <a:prstClr val="black"/>
              </a:solidFill>
            </a:endParaRPr>
          </a:p>
        </p:txBody>
      </p:sp>
      <p:pic>
        <p:nvPicPr>
          <p:cNvPr id="29" name="Picture 2" descr="C:\Users\Yannick\Documents\Arbeit\Selbständigkeit\Foxy Power GmbH\Bilder\Logo\Logo Clea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485" y="6688599"/>
            <a:ext cx="877880" cy="118053"/>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p:cNvSpPr txBox="1"/>
          <p:nvPr userDrawn="1"/>
        </p:nvSpPr>
        <p:spPr>
          <a:xfrm>
            <a:off x="6769431" y="6516907"/>
            <a:ext cx="5519936" cy="475478"/>
          </a:xfrm>
          <a:prstGeom prst="rect">
            <a:avLst/>
          </a:prstGeom>
          <a:noFill/>
        </p:spPr>
        <p:txBody>
          <a:bodyPr wrap="square" lIns="144000" tIns="144000" rIns="144000" bIns="144000" rtlCol="0">
            <a:spAutoFit/>
          </a:bodyPr>
          <a:lstStyle/>
          <a:p>
            <a:pPr algn="r"/>
            <a:r>
              <a:rPr lang="de-DE" sz="1200" err="1">
                <a:solidFill>
                  <a:prstClr val="black"/>
                </a:solidFill>
              </a:rPr>
              <a:t>Contact</a:t>
            </a:r>
            <a:r>
              <a:rPr lang="de-DE" sz="1200">
                <a:solidFill>
                  <a:prstClr val="black"/>
                </a:solidFill>
              </a:rPr>
              <a:t>: chris.rocneanu@foxypower.com | +49 151 210 63 411</a:t>
            </a:r>
          </a:p>
        </p:txBody>
      </p:sp>
      <p:sp>
        <p:nvSpPr>
          <p:cNvPr id="31" name="Rechteck 30"/>
          <p:cNvSpPr/>
          <p:nvPr userDrawn="1"/>
        </p:nvSpPr>
        <p:spPr>
          <a:xfrm>
            <a:off x="-4219" y="1061136"/>
            <a:ext cx="5741931" cy="960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black"/>
              </a:solidFill>
            </a:endParaRPr>
          </a:p>
        </p:txBody>
      </p:sp>
      <p:sp>
        <p:nvSpPr>
          <p:cNvPr id="32" name="Textplatzhalter 15"/>
          <p:cNvSpPr>
            <a:spLocks noGrp="1"/>
          </p:cNvSpPr>
          <p:nvPr>
            <p:ph type="body" sz="quarter" idx="50" hasCustomPrompt="1"/>
          </p:nvPr>
        </p:nvSpPr>
        <p:spPr>
          <a:xfrm>
            <a:off x="-1775" y="880091"/>
            <a:ext cx="5812061" cy="244653"/>
          </a:xfrm>
        </p:spPr>
        <p:txBody>
          <a:bodyPr/>
          <a:lstStyle>
            <a:lvl1pPr>
              <a:defRPr sz="2933">
                <a:solidFill>
                  <a:schemeClr val="tx1"/>
                </a:solidFill>
              </a:defRPr>
            </a:lvl1pPr>
            <a:lvl4pPr marL="538940" indent="0">
              <a:buNone/>
              <a:defRPr/>
            </a:lvl4pPr>
            <a:lvl5pPr marL="719886" indent="0">
              <a:buNone/>
              <a:defRPr sz="2933"/>
            </a:lvl5pPr>
          </a:lstStyle>
          <a:p>
            <a:pPr lvl="0"/>
            <a:r>
              <a:rPr lang="de-DE"/>
              <a:t>Überschrift</a:t>
            </a:r>
          </a:p>
        </p:txBody>
      </p:sp>
      <p:sp>
        <p:nvSpPr>
          <p:cNvPr id="14" name="Inhaltsplatzhalter 3"/>
          <p:cNvSpPr>
            <a:spLocks noGrp="1"/>
          </p:cNvSpPr>
          <p:nvPr>
            <p:ph sz="quarter" idx="51"/>
          </p:nvPr>
        </p:nvSpPr>
        <p:spPr>
          <a:xfrm>
            <a:off x="0" y="1157136"/>
            <a:ext cx="6096000" cy="2736000"/>
          </a:xfrm>
          <a:noFill/>
        </p:spPr>
        <p:txBody>
          <a:bodyPr anchor="ctr"/>
          <a:lstStyle>
            <a:lvl1pPr defTabSz="476239">
              <a:defRPr sz="1200"/>
            </a:lvl1pPr>
            <a:lvl2pPr defTabSz="476239">
              <a:defRPr sz="1200"/>
            </a:lvl2pPr>
            <a:lvl3pPr defTabSz="476239">
              <a:defRPr sz="1200"/>
            </a:lvl3pPr>
            <a:lvl4pPr defTabSz="476239">
              <a:defRPr sz="1200"/>
            </a:lvl4pPr>
            <a:lvl5pPr defTabSz="476239">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3"/>
          <p:cNvSpPr>
            <a:spLocks noGrp="1"/>
          </p:cNvSpPr>
          <p:nvPr>
            <p:ph sz="quarter" idx="52"/>
          </p:nvPr>
        </p:nvSpPr>
        <p:spPr>
          <a:xfrm>
            <a:off x="0" y="3896353"/>
            <a:ext cx="6096000" cy="2736000"/>
          </a:xfrm>
          <a:solidFill>
            <a:schemeClr val="bg1">
              <a:lumMod val="95000"/>
            </a:schemeClr>
          </a:solid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6" name="Inhaltsplatzhalter 3"/>
          <p:cNvSpPr>
            <a:spLocks noGrp="1"/>
          </p:cNvSpPr>
          <p:nvPr>
            <p:ph sz="quarter" idx="54"/>
          </p:nvPr>
        </p:nvSpPr>
        <p:spPr>
          <a:xfrm>
            <a:off x="6095455" y="1158835"/>
            <a:ext cx="6096000" cy="2736000"/>
          </a:xfrm>
          <a:solidFill>
            <a:schemeClr val="bg1">
              <a:lumMod val="95000"/>
            </a:schemeClr>
          </a:solidFill>
        </p:spPr>
        <p:txBody>
          <a:bodyPr anchor="ctr"/>
          <a:lstStyle>
            <a:lvl1pPr defTabSz="478355">
              <a:defRPr sz="1200"/>
            </a:lvl1pPr>
            <a:lvl2pPr defTabSz="476239">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3"/>
          <p:cNvSpPr>
            <a:spLocks noGrp="1"/>
          </p:cNvSpPr>
          <p:nvPr>
            <p:ph sz="quarter" idx="55"/>
          </p:nvPr>
        </p:nvSpPr>
        <p:spPr>
          <a:xfrm>
            <a:off x="6095455" y="3895263"/>
            <a:ext cx="6096000" cy="2736000"/>
          </a:xfrm>
          <a:no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Rechteck 11"/>
          <p:cNvSpPr/>
          <p:nvPr userDrawn="1"/>
        </p:nvSpPr>
        <p:spPr>
          <a:xfrm>
            <a:off x="0" y="6640033"/>
            <a:ext cx="12196219" cy="288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white"/>
              </a:solidFill>
            </a:endParaRPr>
          </a:p>
        </p:txBody>
      </p:sp>
    </p:spTree>
    <p:custDataLst>
      <p:tags r:id="rId1"/>
    </p:custDataLst>
    <p:extLst>
      <p:ext uri="{BB962C8B-B14F-4D97-AF65-F5344CB8AC3E}">
        <p14:creationId xmlns:p14="http://schemas.microsoft.com/office/powerpoint/2010/main" val="30731266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prove 4">
    <p:spTree>
      <p:nvGrpSpPr>
        <p:cNvPr id="1" name=""/>
        <p:cNvGrpSpPr/>
        <p:nvPr/>
      </p:nvGrpSpPr>
      <p:grpSpPr>
        <a:xfrm>
          <a:off x="0" y="0"/>
          <a:ext cx="0" cy="0"/>
          <a:chOff x="0" y="0"/>
          <a:chExt cx="0" cy="0"/>
        </a:xfrm>
      </p:grpSpPr>
      <p:sp>
        <p:nvSpPr>
          <p:cNvPr id="27" name="Textplaceholder Overall">
            <a:extLst>
              <a:ext uri="{FF2B5EF4-FFF2-40B4-BE49-F238E27FC236}">
                <a16:creationId xmlns:a16="http://schemas.microsoft.com/office/drawing/2014/main" id="{37007F63-D1F7-4AEA-A0C3-4C2D3926B68A}"/>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solidFill>
                  <a:schemeClr val="tx1"/>
                </a:solidFill>
              </a:defRPr>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
        <p:nvSpPr>
          <p:cNvPr id="28" name="Textfeld 27"/>
          <p:cNvSpPr txBox="1"/>
          <p:nvPr userDrawn="1"/>
        </p:nvSpPr>
        <p:spPr>
          <a:xfrm>
            <a:off x="881460" y="6508441"/>
            <a:ext cx="3744416" cy="475478"/>
          </a:xfrm>
          <a:prstGeom prst="rect">
            <a:avLst/>
          </a:prstGeom>
          <a:noFill/>
        </p:spPr>
        <p:txBody>
          <a:bodyPr wrap="square" lIns="144000" tIns="144000" rIns="144000" bIns="144000" rtlCol="0">
            <a:spAutoFit/>
          </a:bodyPr>
          <a:lstStyle/>
          <a:p>
            <a:r>
              <a:rPr lang="de-DE" sz="1200" err="1">
                <a:solidFill>
                  <a:prstClr val="black"/>
                </a:solidFill>
              </a:rPr>
              <a:t>Dissipate</a:t>
            </a:r>
            <a:r>
              <a:rPr lang="de-DE" sz="1200" b="1">
                <a:solidFill>
                  <a:prstClr val="black"/>
                </a:solidFill>
              </a:rPr>
              <a:t> </a:t>
            </a:r>
            <a:r>
              <a:rPr lang="de-DE" sz="1200">
                <a:solidFill>
                  <a:prstClr val="black"/>
                </a:solidFill>
              </a:rPr>
              <a:t>| </a:t>
            </a:r>
            <a:r>
              <a:rPr lang="de-DE" sz="1200" err="1">
                <a:solidFill>
                  <a:prstClr val="black"/>
                </a:solidFill>
              </a:rPr>
              <a:t>Reduce</a:t>
            </a:r>
            <a:r>
              <a:rPr lang="de-DE" sz="1200">
                <a:solidFill>
                  <a:prstClr val="black"/>
                </a:solidFill>
              </a:rPr>
              <a:t> | </a:t>
            </a:r>
            <a:r>
              <a:rPr lang="de-DE" sz="1200" b="1" err="1">
                <a:solidFill>
                  <a:prstClr val="black"/>
                </a:solidFill>
              </a:rPr>
              <a:t>Improve</a:t>
            </a:r>
            <a:endParaRPr lang="de-DE" sz="1200" b="1">
              <a:solidFill>
                <a:prstClr val="black"/>
              </a:solidFill>
            </a:endParaRPr>
          </a:p>
        </p:txBody>
      </p:sp>
      <p:pic>
        <p:nvPicPr>
          <p:cNvPr id="29" name="Picture 2" descr="C:\Users\Yannick\Documents\Arbeit\Selbständigkeit\Foxy Power GmbH\Bilder\Logo\Logo Clea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485" y="6688599"/>
            <a:ext cx="877880" cy="118053"/>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p:cNvSpPr txBox="1"/>
          <p:nvPr userDrawn="1"/>
        </p:nvSpPr>
        <p:spPr>
          <a:xfrm>
            <a:off x="6769431" y="6516907"/>
            <a:ext cx="5519936" cy="475478"/>
          </a:xfrm>
          <a:prstGeom prst="rect">
            <a:avLst/>
          </a:prstGeom>
          <a:noFill/>
        </p:spPr>
        <p:txBody>
          <a:bodyPr wrap="square" lIns="144000" tIns="144000" rIns="144000" bIns="144000" rtlCol="0">
            <a:spAutoFit/>
          </a:bodyPr>
          <a:lstStyle/>
          <a:p>
            <a:pPr algn="r"/>
            <a:r>
              <a:rPr lang="de-DE" sz="1200" err="1">
                <a:solidFill>
                  <a:prstClr val="black"/>
                </a:solidFill>
              </a:rPr>
              <a:t>Contact</a:t>
            </a:r>
            <a:r>
              <a:rPr lang="de-DE" sz="1200">
                <a:solidFill>
                  <a:prstClr val="black"/>
                </a:solidFill>
              </a:rPr>
              <a:t>: chris.rocneanu@foxypower.com | +49 151 210 63 411</a:t>
            </a:r>
          </a:p>
        </p:txBody>
      </p:sp>
      <p:sp>
        <p:nvSpPr>
          <p:cNvPr id="31" name="Rechteck 30"/>
          <p:cNvSpPr/>
          <p:nvPr userDrawn="1"/>
        </p:nvSpPr>
        <p:spPr>
          <a:xfrm>
            <a:off x="-4219" y="1061136"/>
            <a:ext cx="5741931" cy="960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black"/>
              </a:solidFill>
            </a:endParaRPr>
          </a:p>
        </p:txBody>
      </p:sp>
      <p:sp>
        <p:nvSpPr>
          <p:cNvPr id="32" name="Textplatzhalter 15"/>
          <p:cNvSpPr>
            <a:spLocks noGrp="1"/>
          </p:cNvSpPr>
          <p:nvPr>
            <p:ph type="body" sz="quarter" idx="50" hasCustomPrompt="1"/>
          </p:nvPr>
        </p:nvSpPr>
        <p:spPr>
          <a:xfrm>
            <a:off x="-1775" y="880091"/>
            <a:ext cx="5812061" cy="244653"/>
          </a:xfrm>
        </p:spPr>
        <p:txBody>
          <a:bodyPr/>
          <a:lstStyle>
            <a:lvl1pPr>
              <a:defRPr sz="2933">
                <a:solidFill>
                  <a:schemeClr val="tx1"/>
                </a:solidFill>
              </a:defRPr>
            </a:lvl1pPr>
            <a:lvl4pPr marL="538940" indent="0">
              <a:buNone/>
              <a:defRPr/>
            </a:lvl4pPr>
            <a:lvl5pPr marL="719886" indent="0">
              <a:buNone/>
              <a:defRPr sz="2933"/>
            </a:lvl5pPr>
          </a:lstStyle>
          <a:p>
            <a:pPr lvl="0"/>
            <a:r>
              <a:rPr lang="de-DE"/>
              <a:t>Überschrift</a:t>
            </a:r>
          </a:p>
        </p:txBody>
      </p:sp>
      <p:sp>
        <p:nvSpPr>
          <p:cNvPr id="14" name="Inhaltsplatzhalter 3"/>
          <p:cNvSpPr>
            <a:spLocks noGrp="1"/>
          </p:cNvSpPr>
          <p:nvPr>
            <p:ph sz="quarter" idx="51"/>
          </p:nvPr>
        </p:nvSpPr>
        <p:spPr>
          <a:xfrm>
            <a:off x="0" y="1157136"/>
            <a:ext cx="6096000" cy="2736000"/>
          </a:xfrm>
          <a:noFill/>
        </p:spPr>
        <p:txBody>
          <a:bodyPr anchor="ctr"/>
          <a:lstStyle>
            <a:lvl1pPr defTabSz="476239">
              <a:defRPr sz="1200"/>
            </a:lvl1pPr>
            <a:lvl2pPr defTabSz="476239">
              <a:defRPr sz="1200"/>
            </a:lvl2pPr>
            <a:lvl3pPr defTabSz="476239">
              <a:defRPr sz="1200"/>
            </a:lvl3pPr>
            <a:lvl4pPr defTabSz="476239">
              <a:defRPr sz="1200"/>
            </a:lvl4pPr>
            <a:lvl5pPr defTabSz="476239">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3"/>
          <p:cNvSpPr>
            <a:spLocks noGrp="1"/>
          </p:cNvSpPr>
          <p:nvPr>
            <p:ph sz="quarter" idx="52"/>
          </p:nvPr>
        </p:nvSpPr>
        <p:spPr>
          <a:xfrm>
            <a:off x="0" y="3896353"/>
            <a:ext cx="6096000" cy="2736000"/>
          </a:xfrm>
          <a:solidFill>
            <a:schemeClr val="bg1">
              <a:lumMod val="95000"/>
            </a:schemeClr>
          </a:solid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6" name="Inhaltsplatzhalter 3"/>
          <p:cNvSpPr>
            <a:spLocks noGrp="1"/>
          </p:cNvSpPr>
          <p:nvPr>
            <p:ph sz="quarter" idx="54"/>
          </p:nvPr>
        </p:nvSpPr>
        <p:spPr>
          <a:xfrm>
            <a:off x="6095455" y="1158835"/>
            <a:ext cx="6096000" cy="2736000"/>
          </a:xfrm>
          <a:solidFill>
            <a:schemeClr val="bg1">
              <a:lumMod val="95000"/>
            </a:schemeClr>
          </a:solidFill>
        </p:spPr>
        <p:txBody>
          <a:bodyPr anchor="ctr"/>
          <a:lstStyle>
            <a:lvl1pPr defTabSz="478355">
              <a:defRPr sz="1200"/>
            </a:lvl1pPr>
            <a:lvl2pPr defTabSz="476239">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3"/>
          <p:cNvSpPr>
            <a:spLocks noGrp="1"/>
          </p:cNvSpPr>
          <p:nvPr>
            <p:ph sz="quarter" idx="55"/>
          </p:nvPr>
        </p:nvSpPr>
        <p:spPr>
          <a:xfrm>
            <a:off x="6095455" y="3895263"/>
            <a:ext cx="6096000" cy="2736000"/>
          </a:xfrm>
          <a:noFill/>
        </p:spPr>
        <p:txBody>
          <a:bodyPr vert="horz" lIns="0" tIns="0" rIns="0" bIns="0" rtlCol="0" anchor="ctr">
            <a:noAutofit/>
          </a:bodyPr>
          <a:lstStyle>
            <a:lvl1pPr>
              <a:defRPr lang="de-DE" sz="1200" dirty="0" smtClean="0"/>
            </a:lvl1pPr>
            <a:lvl2pPr defTabSz="476239">
              <a:defRPr lang="de-DE" sz="1200" dirty="0" smtClean="0"/>
            </a:lvl2pPr>
            <a:lvl3pPr>
              <a:defRPr lang="de-DE" sz="1200" dirty="0" smtClean="0"/>
            </a:lvl3pPr>
            <a:lvl4pPr>
              <a:defRPr lang="de-DE" sz="1200" dirty="0" smtClean="0"/>
            </a:lvl4pPr>
            <a:lvl5pPr>
              <a:defRPr lang="de-DE" sz="1200" dirty="0"/>
            </a:lvl5pPr>
          </a:lstStyle>
          <a:p>
            <a:pPr lvl="0" defTabSz="478355"/>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Rechteck 11"/>
          <p:cNvSpPr/>
          <p:nvPr userDrawn="1"/>
        </p:nvSpPr>
        <p:spPr>
          <a:xfrm>
            <a:off x="0" y="6640033"/>
            <a:ext cx="12196219" cy="28800"/>
          </a:xfrm>
          <a:prstGeom prst="rect">
            <a:avLst/>
          </a:prstGeom>
          <a:solidFill>
            <a:srgbClr val="FF7C1D"/>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nchorCtr="0"/>
          <a:lstStyle/>
          <a:p>
            <a:endParaRPr lang="de-DE" sz="1467" err="1">
              <a:solidFill>
                <a:prstClr val="white"/>
              </a:solidFill>
            </a:endParaRPr>
          </a:p>
        </p:txBody>
      </p:sp>
    </p:spTree>
    <p:custDataLst>
      <p:tags r:id="rId1"/>
    </p:custDataLst>
    <p:extLst>
      <p:ext uri="{BB962C8B-B14F-4D97-AF65-F5344CB8AC3E}">
        <p14:creationId xmlns:p14="http://schemas.microsoft.com/office/powerpoint/2010/main" val="45136644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re Seite + 1 Line Headline + Lin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CC63854-54CC-4326-8F7B-F954688D2161}"/>
              </a:ext>
            </a:extLst>
          </p:cNvPr>
          <p:cNvSpPr>
            <a:spLocks noGrp="1"/>
          </p:cNvSpPr>
          <p:nvPr userDrawn="1">
            <p:ph type="dt" sz="half" idx="15"/>
          </p:nvPr>
        </p:nvSpPr>
        <p:spPr bwMode="gray"/>
        <p:txBody>
          <a:bodyPr/>
          <a:lstStyle>
            <a:lvl1pPr>
              <a:defRPr>
                <a:solidFill>
                  <a:schemeClr val="tx1"/>
                </a:solidFill>
              </a:defRPr>
            </a:lvl1pPr>
          </a:lstStyle>
          <a:p>
            <a:fld id="{1C70A896-44E5-4B86-A7FF-E5F44AEFF183}" type="datetime1">
              <a:rPr lang="de-DE" smtClean="0">
                <a:solidFill>
                  <a:prstClr val="black"/>
                </a:solidFill>
              </a:rPr>
              <a:pPr/>
              <a:t>26.04.2023</a:t>
            </a:fld>
            <a:endParaRPr>
              <a:solidFill>
                <a:prstClr val="black"/>
              </a:solidFill>
            </a:endParaRPr>
          </a:p>
        </p:txBody>
      </p:sp>
      <p:sp>
        <p:nvSpPr>
          <p:cNvPr id="7" name="Fußzeilenplatzhalter 6">
            <a:extLst>
              <a:ext uri="{FF2B5EF4-FFF2-40B4-BE49-F238E27FC236}">
                <a16:creationId xmlns:a16="http://schemas.microsoft.com/office/drawing/2014/main" id="{0A9B98C1-E6DD-48B2-B707-6B01256CB7D4}"/>
              </a:ext>
            </a:extLst>
          </p:cNvPr>
          <p:cNvSpPr>
            <a:spLocks noGrp="1"/>
          </p:cNvSpPr>
          <p:nvPr userDrawn="1">
            <p:ph type="ftr" sz="quarter" idx="16"/>
          </p:nvPr>
        </p:nvSpPr>
        <p:spPr bwMode="gray"/>
        <p:txBody>
          <a:bodyPr/>
          <a:lstStyle>
            <a:lvl1pPr>
              <a:defRPr>
                <a:solidFill>
                  <a:schemeClr val="tx1"/>
                </a:solidFill>
              </a:defRPr>
            </a:lvl1pPr>
          </a:lstStyle>
          <a:p>
            <a:endParaRPr>
              <a:solidFill>
                <a:prstClr val="black"/>
              </a:solidFill>
            </a:endParaRPr>
          </a:p>
        </p:txBody>
      </p:sp>
      <p:sp>
        <p:nvSpPr>
          <p:cNvPr id="8" name="Foliennummernplatzhalter 7">
            <a:extLst>
              <a:ext uri="{FF2B5EF4-FFF2-40B4-BE49-F238E27FC236}">
                <a16:creationId xmlns:a16="http://schemas.microsoft.com/office/drawing/2014/main" id="{CDA30947-73A5-4AE9-88B1-0A176EE87F50}"/>
              </a:ext>
            </a:extLst>
          </p:cNvPr>
          <p:cNvSpPr>
            <a:spLocks noGrp="1"/>
          </p:cNvSpPr>
          <p:nvPr userDrawn="1">
            <p:ph type="sldNum" sz="quarter" idx="17"/>
          </p:nvPr>
        </p:nvSpPr>
        <p:spPr bwMode="gray"/>
        <p:txBody>
          <a:bodyPr/>
          <a:lstStyle>
            <a:lvl1pPr>
              <a:defRPr>
                <a:solidFill>
                  <a:schemeClr val="tx1"/>
                </a:solidFill>
              </a:defRPr>
            </a:lvl1pPr>
          </a:lstStyle>
          <a:p>
            <a:fld id="{AC5761B6-8C42-4D15-9961-7F2BBAC37CDB}" type="slidenum">
              <a:rPr lang="de-DE" smtClean="0">
                <a:solidFill>
                  <a:prstClr val="black"/>
                </a:solidFill>
              </a:rPr>
              <a:pPr/>
              <a:t>‹Nr.›</a:t>
            </a:fld>
            <a:endParaRPr lang="de-DE">
              <a:solidFill>
                <a:prstClr val="black"/>
              </a:solidFill>
            </a:endParaRPr>
          </a:p>
        </p:txBody>
      </p:sp>
      <p:sp>
        <p:nvSpPr>
          <p:cNvPr id="44" name="Titel 1">
            <a:extLst>
              <a:ext uri="{FF2B5EF4-FFF2-40B4-BE49-F238E27FC236}">
                <a16:creationId xmlns:a16="http://schemas.microsoft.com/office/drawing/2014/main" id="{0658B1BC-1AD5-4716-B0D8-94C42C50FCD2}"/>
              </a:ext>
            </a:extLst>
          </p:cNvPr>
          <p:cNvSpPr>
            <a:spLocks noGrp="1"/>
          </p:cNvSpPr>
          <p:nvPr>
            <p:ph type="title" hasCustomPrompt="1"/>
          </p:nvPr>
        </p:nvSpPr>
        <p:spPr bwMode="gray">
          <a:xfrm>
            <a:off x="1" y="691802"/>
            <a:ext cx="2349385" cy="682969"/>
          </a:xfrm>
          <a:blipFill dpi="0" rotWithShape="1">
            <a:blip r:embed="rId3"/>
            <a:srcRect/>
            <a:stretch>
              <a:fillRect t="-8000"/>
            </a:stretch>
          </a:blipFill>
        </p:spPr>
        <p:txBody>
          <a:bodyPr wrap="none" lIns="553426" tIns="134982" rIns="0" bIns="134982" anchor="b" anchorCtr="0">
            <a:spAutoFit/>
          </a:bodyPr>
          <a:lstStyle>
            <a:lvl1pPr algn="l">
              <a:lnSpc>
                <a:spcPts val="3200"/>
              </a:lnSpc>
              <a:spcAft>
                <a:spcPts val="0"/>
              </a:spcAft>
              <a:defRPr sz="2933">
                <a:solidFill>
                  <a:schemeClr val="tx1"/>
                </a:solidFill>
                <a:latin typeface="+mj-lt"/>
              </a:defRPr>
            </a:lvl1pPr>
          </a:lstStyle>
          <a:p>
            <a:r>
              <a:rPr lang="de-DE"/>
              <a:t>First </a:t>
            </a:r>
            <a:r>
              <a:rPr lang="de-DE" err="1"/>
              <a:t>line</a:t>
            </a:r>
            <a:r>
              <a:rPr lang="de-DE"/>
              <a:t>.</a:t>
            </a:r>
          </a:p>
        </p:txBody>
      </p:sp>
      <p:sp>
        <p:nvSpPr>
          <p:cNvPr id="10" name="Textplaceholder Overall">
            <a:extLst>
              <a:ext uri="{FF2B5EF4-FFF2-40B4-BE49-F238E27FC236}">
                <a16:creationId xmlns:a16="http://schemas.microsoft.com/office/drawing/2014/main" id="{86C93261-2952-420A-B133-A9705FBF9500}"/>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292760817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aster + Headline (blank) and Title">
    <p:spTree>
      <p:nvGrpSpPr>
        <p:cNvPr id="1" name=""/>
        <p:cNvGrpSpPr/>
        <p:nvPr/>
      </p:nvGrpSpPr>
      <p:grpSpPr>
        <a:xfrm>
          <a:off x="0" y="0"/>
          <a:ext cx="0" cy="0"/>
          <a:chOff x="0" y="0"/>
          <a:chExt cx="0" cy="0"/>
        </a:xfrm>
      </p:grpSpPr>
      <p:sp>
        <p:nvSpPr>
          <p:cNvPr id="144" name="Foliennummernplatzhalter 143">
            <a:extLst>
              <a:ext uri="{FF2B5EF4-FFF2-40B4-BE49-F238E27FC236}">
                <a16:creationId xmlns:a16="http://schemas.microsoft.com/office/drawing/2014/main" id="{64064C5F-8506-438C-8911-A5097B4EE206}"/>
              </a:ext>
            </a:extLst>
          </p:cNvPr>
          <p:cNvSpPr>
            <a:spLocks noGrp="1"/>
          </p:cNvSpPr>
          <p:nvPr>
            <p:ph type="sldNum" sz="quarter" idx="16"/>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57" name="Textplaceholder Overall">
            <a:extLst>
              <a:ext uri="{FF2B5EF4-FFF2-40B4-BE49-F238E27FC236}">
                <a16:creationId xmlns:a16="http://schemas.microsoft.com/office/drawing/2014/main" id="{A1DF0BD3-5A25-4183-A2E3-B65A8DE0C98A}"/>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
        <p:nvSpPr>
          <p:cNvPr id="6" name="Textplatzhalter 3">
            <a:extLst>
              <a:ext uri="{FF2B5EF4-FFF2-40B4-BE49-F238E27FC236}">
                <a16:creationId xmlns:a16="http://schemas.microsoft.com/office/drawing/2014/main" id="{4030F9AC-1DC4-454B-BAFB-6E22D52ACC2F}"/>
              </a:ext>
            </a:extLst>
          </p:cNvPr>
          <p:cNvSpPr>
            <a:spLocks noGrp="1"/>
          </p:cNvSpPr>
          <p:nvPr>
            <p:ph type="body" sz="quarter" idx="50" hasCustomPrompt="1"/>
          </p:nvPr>
        </p:nvSpPr>
        <p:spPr>
          <a:xfrm>
            <a:off x="479363" y="1089213"/>
            <a:ext cx="8136309" cy="475200"/>
          </a:xfrm>
        </p:spPr>
        <p:txBody>
          <a:bodyPr/>
          <a:lstStyle>
            <a:lvl1pPr>
              <a:lnSpc>
                <a:spcPct val="100000"/>
              </a:lnSpc>
              <a:defRPr lang="de-DE" sz="2933" b="0" kern="1200" cap="all" baseline="0" dirty="0" smtClean="0">
                <a:solidFill>
                  <a:schemeClr val="tx1"/>
                </a:solidFill>
                <a:latin typeface="+mn-lt"/>
                <a:ea typeface="+mj-ea"/>
                <a:cs typeface="+mj-cs"/>
              </a:defRPr>
            </a:lvl1pPr>
            <a:lvl2pPr marL="179972" indent="0">
              <a:lnSpc>
                <a:spcPct val="100000"/>
              </a:lnSpc>
              <a:buNone/>
              <a:defRPr/>
            </a:lvl2pPr>
            <a:lvl3pPr>
              <a:lnSpc>
                <a:spcPct val="100000"/>
              </a:lnSpc>
              <a:defRPr lang="de-DE" sz="2933" b="1" kern="1200" cap="all" baseline="0" smtClean="0">
                <a:solidFill>
                  <a:schemeClr val="tx1"/>
                </a:solidFill>
                <a:latin typeface="Montserrat" panose="02000505000000020004" pitchFamily="2" charset="0"/>
                <a:ea typeface="+mj-ea"/>
                <a:cs typeface="+mj-cs"/>
              </a:defRPr>
            </a:lvl3pPr>
            <a:lvl4pPr>
              <a:lnSpc>
                <a:spcPct val="100000"/>
              </a:lnSpc>
              <a:defRPr/>
            </a:lvl4pPr>
            <a:lvl5pPr>
              <a:lnSpc>
                <a:spcPct val="100000"/>
              </a:lnSpc>
              <a:defRPr/>
            </a:lvl5pPr>
          </a:lstStyle>
          <a:p>
            <a:pPr lvl="0"/>
            <a:r>
              <a:rPr lang="de-DE"/>
              <a:t>Title.</a:t>
            </a:r>
          </a:p>
        </p:txBody>
      </p:sp>
    </p:spTree>
    <p:custDataLst>
      <p:tags r:id="rId1"/>
    </p:custDataLst>
    <p:extLst>
      <p:ext uri="{BB962C8B-B14F-4D97-AF65-F5344CB8AC3E}">
        <p14:creationId xmlns:p14="http://schemas.microsoft.com/office/powerpoint/2010/main" val="86225147"/>
      </p:ext>
    </p:extLst>
  </p:cSld>
  <p:clrMapOvr>
    <a:masterClrMapping/>
  </p:clrMapOvr>
  <p:transition>
    <p:fade/>
  </p:transition>
  <p:extLst>
    <p:ext uri="{DCECCB84-F9BA-43D5-87BE-67443E8EF086}">
      <p15:sldGuideLst xmlns:p15="http://schemas.microsoft.com/office/powerpoint/2012/main">
        <p15:guide id="1" orient="horz" pos="2952">
          <p15:clr>
            <a:srgbClr val="FBAE40"/>
          </p15:clr>
        </p15:guide>
        <p15:guide id="2" pos="396">
          <p15:clr>
            <a:srgbClr val="FBAE40"/>
          </p15:clr>
        </p15:guide>
        <p15:guide id="3" orient="horz" pos="3348">
          <p15:clr>
            <a:srgbClr val="FBAE40"/>
          </p15:clr>
        </p15:guide>
        <p15:guide id="4" orient="horz" pos="3438">
          <p15:clr>
            <a:srgbClr val="FBAE40"/>
          </p15:clr>
        </p15:guide>
        <p15:guide id="5" orient="horz" pos="3833">
          <p15:clr>
            <a:srgbClr val="FBAE40"/>
          </p15:clr>
        </p15:guide>
        <p15:guide id="6" orient="horz" pos="3923">
          <p15:clr>
            <a:srgbClr val="FBAE40"/>
          </p15:clr>
        </p15:guide>
        <p15:guide id="7" orient="horz" pos="2862">
          <p15:clr>
            <a:srgbClr val="FBAE40"/>
          </p15:clr>
        </p15:guide>
        <p15:guide id="8" orient="horz" pos="2466">
          <p15:clr>
            <a:srgbClr val="FBAE40"/>
          </p15:clr>
        </p15:guide>
        <p15:guide id="9" orient="horz" pos="2376">
          <p15:clr>
            <a:srgbClr val="FBAE40"/>
          </p15:clr>
        </p15:guide>
        <p15:guide id="10" orient="horz" pos="1982">
          <p15:clr>
            <a:srgbClr val="FBAE40"/>
          </p15:clr>
        </p15:guide>
        <p15:guide id="11" orient="horz" pos="1890">
          <p15:clr>
            <a:srgbClr val="FBAE40"/>
          </p15:clr>
        </p15:guide>
        <p15:guide id="12" orient="horz" pos="1496">
          <p15:clr>
            <a:srgbClr val="FBAE40"/>
          </p15:clr>
        </p15:guide>
        <p15:guide id="13" orient="horz" pos="1406">
          <p15:clr>
            <a:srgbClr val="FBAE40"/>
          </p15:clr>
        </p15:guide>
        <p15:guide id="14" orient="horz" pos="1010">
          <p15:clr>
            <a:srgbClr val="FBAE40"/>
          </p15:clr>
        </p15:guide>
        <p15:guide id="15" orient="horz" pos="920">
          <p15:clr>
            <a:srgbClr val="FBAE40"/>
          </p15:clr>
        </p15:guide>
        <p15:guide id="16" orient="horz" pos="525">
          <p15:clr>
            <a:srgbClr val="FBAE40"/>
          </p15:clr>
        </p15:guide>
        <p15:guide id="17" pos="486">
          <p15:clr>
            <a:srgbClr val="FBAE40"/>
          </p15:clr>
        </p15:guide>
        <p15:guide id="18" pos="881">
          <p15:clr>
            <a:srgbClr val="FBAE40"/>
          </p15:clr>
        </p15:guide>
        <p15:guide id="19" pos="971">
          <p15:clr>
            <a:srgbClr val="FBAE40"/>
          </p15:clr>
        </p15:guide>
        <p15:guide id="20" pos="1367">
          <p15:clr>
            <a:srgbClr val="FBAE40"/>
          </p15:clr>
        </p15:guide>
        <p15:guide id="21" pos="1457">
          <p15:clr>
            <a:srgbClr val="FBAE40"/>
          </p15:clr>
        </p15:guide>
        <p15:guide id="22" pos="1853">
          <p15:clr>
            <a:srgbClr val="FBAE40"/>
          </p15:clr>
        </p15:guide>
        <p15:guide id="23" pos="1943">
          <p15:clr>
            <a:srgbClr val="FBAE40"/>
          </p15:clr>
        </p15:guide>
        <p15:guide id="24" pos="2339">
          <p15:clr>
            <a:srgbClr val="FBAE40"/>
          </p15:clr>
        </p15:guide>
        <p15:guide id="25" pos="2429">
          <p15:clr>
            <a:srgbClr val="FBAE40"/>
          </p15:clr>
        </p15:guide>
        <p15:guide id="26" pos="2823">
          <p15:clr>
            <a:srgbClr val="FBAE40"/>
          </p15:clr>
        </p15:guide>
        <p15:guide id="27" pos="2913">
          <p15:clr>
            <a:srgbClr val="FBAE40"/>
          </p15:clr>
        </p15:guide>
        <p15:guide id="28" pos="3309">
          <p15:clr>
            <a:srgbClr val="FBAE40"/>
          </p15:clr>
        </p15:guide>
        <p15:guide id="29" pos="3399">
          <p15:clr>
            <a:srgbClr val="FBAE40"/>
          </p15:clr>
        </p15:guide>
        <p15:guide id="30" pos="3795">
          <p15:clr>
            <a:srgbClr val="FBAE40"/>
          </p15:clr>
        </p15:guide>
        <p15:guide id="31" pos="3885">
          <p15:clr>
            <a:srgbClr val="FBAE40"/>
          </p15:clr>
        </p15:guide>
        <p15:guide id="32" pos="4280">
          <p15:clr>
            <a:srgbClr val="FBAE40"/>
          </p15:clr>
        </p15:guide>
        <p15:guide id="33" pos="4371">
          <p15:clr>
            <a:srgbClr val="FBAE40"/>
          </p15:clr>
        </p15:guide>
        <p15:guide id="34" pos="4766">
          <p15:clr>
            <a:srgbClr val="FBAE40"/>
          </p15:clr>
        </p15:guide>
        <p15:guide id="35" pos="4856">
          <p15:clr>
            <a:srgbClr val="FBAE40"/>
          </p15:clr>
        </p15:guide>
        <p15:guide id="36" pos="5252">
          <p15:clr>
            <a:srgbClr val="FBAE40"/>
          </p15:clr>
        </p15:guide>
        <p15:guide id="37" pos="5342">
          <p15:clr>
            <a:srgbClr val="FBAE40"/>
          </p15:clr>
        </p15:guide>
        <p15:guide id="38" pos="5738">
          <p15:clr>
            <a:srgbClr val="FBAE40"/>
          </p15:clr>
        </p15:guide>
        <p15:guide id="39" pos="5828">
          <p15:clr>
            <a:srgbClr val="FBAE40"/>
          </p15:clr>
        </p15:guide>
        <p15:guide id="40" pos="6222">
          <p15:clr>
            <a:srgbClr val="FBAE40"/>
          </p15:clr>
        </p15:guide>
        <p15:guide id="41" pos="6314">
          <p15:clr>
            <a:srgbClr val="FBAE40"/>
          </p15:clr>
        </p15:guide>
        <p15:guide id="42" pos="6708">
          <p15:clr>
            <a:srgbClr val="FBAE40"/>
          </p15:clr>
        </p15:guide>
        <p15:guide id="43" pos="6798">
          <p15:clr>
            <a:srgbClr val="FBAE40"/>
          </p15:clr>
        </p15:guide>
        <p15:guide id="44" pos="7194">
          <p15:clr>
            <a:srgbClr val="FBAE40"/>
          </p15:clr>
        </p15:guide>
        <p15:guide id="45" pos="72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picture Box">
    <p:spTree>
      <p:nvGrpSpPr>
        <p:cNvPr id="1" name=""/>
        <p:cNvGrpSpPr/>
        <p:nvPr/>
      </p:nvGrpSpPr>
      <p:grpSpPr>
        <a:xfrm>
          <a:off x="0" y="0"/>
          <a:ext cx="0" cy="0"/>
          <a:chOff x="0" y="0"/>
          <a:chExt cx="0" cy="0"/>
        </a:xfrm>
      </p:grpSpPr>
      <p:sp>
        <p:nvSpPr>
          <p:cNvPr id="16" name="Bildplatzhalter 8">
            <a:extLst>
              <a:ext uri="{FF2B5EF4-FFF2-40B4-BE49-F238E27FC236}">
                <a16:creationId xmlns:a16="http://schemas.microsoft.com/office/drawing/2014/main" id="{D6800E1A-E964-4015-81CE-7208BD0C5734}"/>
              </a:ext>
            </a:extLst>
          </p:cNvPr>
          <p:cNvSpPr>
            <a:spLocks noGrp="1"/>
          </p:cNvSpPr>
          <p:nvPr>
            <p:ph type="pic" sz="quarter" idx="14"/>
          </p:nvPr>
        </p:nvSpPr>
        <p:spPr bwMode="gray">
          <a:xfrm>
            <a:off x="2" y="0"/>
            <a:ext cx="12191999" cy="6858000"/>
          </a:xfrm>
          <a:prstGeom prst="rect">
            <a:avLst/>
          </a:prstGeom>
        </p:spPr>
        <p:txBody>
          <a:bodyPr anchor="ctr"/>
          <a:lstStyle>
            <a:lvl1pPr marL="0" indent="0" algn="ctr">
              <a:buNone/>
              <a:defRPr/>
            </a:lvl1pPr>
          </a:lstStyle>
          <a:p>
            <a:r>
              <a:rPr lang="de-DE"/>
              <a:t>Bild durch Klicken auf Symbol hinzufügen</a:t>
            </a:r>
            <a:endParaRPr/>
          </a:p>
        </p:txBody>
      </p:sp>
      <p:sp>
        <p:nvSpPr>
          <p:cNvPr id="3" name="Datumsplatzhalter 2">
            <a:extLst>
              <a:ext uri="{FF2B5EF4-FFF2-40B4-BE49-F238E27FC236}">
                <a16:creationId xmlns:a16="http://schemas.microsoft.com/office/drawing/2014/main" id="{8CC63854-54CC-4326-8F7B-F954688D2161}"/>
              </a:ext>
            </a:extLst>
          </p:cNvPr>
          <p:cNvSpPr>
            <a:spLocks noGrp="1"/>
          </p:cNvSpPr>
          <p:nvPr>
            <p:ph type="dt" sz="half" idx="15"/>
          </p:nvPr>
        </p:nvSpPr>
        <p:spPr bwMode="gray"/>
        <p:txBody>
          <a:bodyPr/>
          <a:lstStyle>
            <a:lvl1pPr>
              <a:defRPr>
                <a:solidFill>
                  <a:schemeClr val="bg1"/>
                </a:solidFill>
              </a:defRPr>
            </a:lvl1pPr>
          </a:lstStyle>
          <a:p>
            <a:fld id="{1C70A896-44E5-4B86-A7FF-E5F44AEFF183}" type="datetime1">
              <a:rPr lang="de-DE" smtClean="0">
                <a:solidFill>
                  <a:prstClr val="white"/>
                </a:solidFill>
              </a:rPr>
              <a:pPr/>
              <a:t>26.04.2023</a:t>
            </a:fld>
            <a:endParaRPr>
              <a:solidFill>
                <a:prstClr val="white"/>
              </a:solidFill>
            </a:endParaRPr>
          </a:p>
        </p:txBody>
      </p:sp>
      <p:sp>
        <p:nvSpPr>
          <p:cNvPr id="7" name="Fußzeilenplatzhalter 6">
            <a:extLst>
              <a:ext uri="{FF2B5EF4-FFF2-40B4-BE49-F238E27FC236}">
                <a16:creationId xmlns:a16="http://schemas.microsoft.com/office/drawing/2014/main" id="{0A9B98C1-E6DD-48B2-B707-6B01256CB7D4}"/>
              </a:ext>
            </a:extLst>
          </p:cNvPr>
          <p:cNvSpPr>
            <a:spLocks noGrp="1"/>
          </p:cNvSpPr>
          <p:nvPr>
            <p:ph type="ftr" sz="quarter" idx="16"/>
          </p:nvPr>
        </p:nvSpPr>
        <p:spPr bwMode="gray"/>
        <p:txBody>
          <a:bodyPr/>
          <a:lstStyle>
            <a:lvl1pPr>
              <a:defRPr>
                <a:solidFill>
                  <a:schemeClr val="bg1"/>
                </a:solidFill>
              </a:defRPr>
            </a:lvl1pPr>
          </a:lstStyle>
          <a:p>
            <a:endParaRPr>
              <a:solidFill>
                <a:prstClr val="white"/>
              </a:solidFill>
            </a:endParaRPr>
          </a:p>
        </p:txBody>
      </p:sp>
      <p:sp>
        <p:nvSpPr>
          <p:cNvPr id="8" name="Foliennummernplatzhalter 7">
            <a:extLst>
              <a:ext uri="{FF2B5EF4-FFF2-40B4-BE49-F238E27FC236}">
                <a16:creationId xmlns:a16="http://schemas.microsoft.com/office/drawing/2014/main" id="{CDA30947-73A5-4AE9-88B1-0A176EE87F50}"/>
              </a:ext>
            </a:extLst>
          </p:cNvPr>
          <p:cNvSpPr>
            <a:spLocks noGrp="1"/>
          </p:cNvSpPr>
          <p:nvPr>
            <p:ph type="sldNum" sz="quarter" idx="17"/>
          </p:nvPr>
        </p:nvSpPr>
        <p:spPr bwMode="gray"/>
        <p:txBody>
          <a:bodyPr/>
          <a:lstStyle>
            <a:lvl1pPr>
              <a:defRPr>
                <a:solidFill>
                  <a:schemeClr val="bg1"/>
                </a:solidFill>
              </a:defRPr>
            </a:lvl1pPr>
          </a:lstStyle>
          <a:p>
            <a:fld id="{AC5761B6-8C42-4D15-9961-7F2BBAC37CDB}" type="slidenum">
              <a:rPr lang="de-DE" smtClean="0">
                <a:solidFill>
                  <a:prstClr val="white"/>
                </a:solidFill>
              </a:rPr>
              <a:pPr/>
              <a:t>‹Nr.›</a:t>
            </a:fld>
            <a:endParaRPr lang="de-DE">
              <a:solidFill>
                <a:prstClr val="white"/>
              </a:solidFill>
            </a:endParaRPr>
          </a:p>
        </p:txBody>
      </p:sp>
      <p:sp>
        <p:nvSpPr>
          <p:cNvPr id="5" name="Textplatzhalter 4">
            <a:extLst>
              <a:ext uri="{FF2B5EF4-FFF2-40B4-BE49-F238E27FC236}">
                <a16:creationId xmlns:a16="http://schemas.microsoft.com/office/drawing/2014/main" id="{4C9100A0-E1D9-4C16-8556-1E81BF4099DF}"/>
              </a:ext>
            </a:extLst>
          </p:cNvPr>
          <p:cNvSpPr>
            <a:spLocks noGrp="1"/>
          </p:cNvSpPr>
          <p:nvPr>
            <p:ph type="body" sz="quarter" idx="18"/>
          </p:nvPr>
        </p:nvSpPr>
        <p:spPr bwMode="gray">
          <a:xfrm>
            <a:off x="7708056" y="5566228"/>
            <a:ext cx="4483944" cy="520955"/>
          </a:xfrm>
          <a:solidFill>
            <a:schemeClr val="tx1">
              <a:alpha val="80000"/>
            </a:schemeClr>
          </a:solidFill>
        </p:spPr>
        <p:txBody>
          <a:bodyPr lIns="161978" tIns="161978" rIns="161978" bIns="161978" anchor="b" anchorCtr="0">
            <a:spAutoFit/>
          </a:bodyPr>
          <a:lstStyle>
            <a:lvl1pPr>
              <a:defRPr>
                <a:solidFill>
                  <a:schemeClr val="bg1"/>
                </a:solidFill>
              </a:defRPr>
            </a:lvl1pPr>
            <a:lvl2pPr marL="0" indent="0">
              <a:buNone/>
              <a:defRPr>
                <a:solidFill>
                  <a:schemeClr val="bg1"/>
                </a:solidFill>
              </a:defRPr>
            </a:lvl2pPr>
            <a:lvl3pPr marL="0" indent="0">
              <a:buNone/>
              <a:defRPr b="0">
                <a:solidFill>
                  <a:schemeClr val="bg1"/>
                </a:solidFill>
              </a:defRPr>
            </a:lvl3pPr>
            <a:lvl4pPr marL="0" indent="0">
              <a:buNone/>
              <a:defRPr b="0">
                <a:solidFill>
                  <a:schemeClr val="bg1"/>
                </a:solidFill>
              </a:defRPr>
            </a:lvl4pPr>
            <a:lvl5pPr marL="0" indent="0">
              <a:buNone/>
              <a:defRPr>
                <a:solidFill>
                  <a:schemeClr val="bg1"/>
                </a:solidFill>
              </a:defRPr>
            </a:lvl5pPr>
            <a:lvl6pPr marL="0" indent="0">
              <a:buNone/>
              <a:defRPr>
                <a:solidFill>
                  <a:schemeClr val="bg1"/>
                </a:solidFill>
              </a:defRPr>
            </a:lvl6pPr>
            <a:lvl7pPr marL="0" indent="0">
              <a:buFontTx/>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pPr lvl="0"/>
            <a:r>
              <a:rPr lang="de-DE"/>
              <a:t>Mastertextformat bearbeiten</a:t>
            </a:r>
          </a:p>
        </p:txBody>
      </p:sp>
      <p:sp>
        <p:nvSpPr>
          <p:cNvPr id="10" name="Textplaceholder Overall">
            <a:extLst>
              <a:ext uri="{FF2B5EF4-FFF2-40B4-BE49-F238E27FC236}">
                <a16:creationId xmlns:a16="http://schemas.microsoft.com/office/drawing/2014/main" id="{FC5C6DF3-AB6A-4659-9E4B-4D5FA7A51248}"/>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solidFill>
                  <a:schemeClr val="bg1"/>
                </a:solidFill>
              </a:defRPr>
            </a:lvl1pPr>
            <a:lvl2pPr marL="0" indent="0" algn="r">
              <a:lnSpc>
                <a:spcPts val="1200"/>
              </a:lnSpc>
              <a:buNone/>
              <a:defRPr sz="1067" b="1">
                <a:solidFill>
                  <a:schemeClr val="bg1"/>
                </a:solidFill>
              </a:defRPr>
            </a:lvl2pPr>
            <a:lvl3pPr marL="0" indent="0" algn="r">
              <a:lnSpc>
                <a:spcPts val="1200"/>
              </a:lnSpc>
              <a:buNone/>
              <a:defRPr sz="1067" b="1">
                <a:solidFill>
                  <a:schemeClr val="bg1"/>
                </a:solidFill>
              </a:defRPr>
            </a:lvl3pPr>
            <a:lvl4pPr marL="0" indent="0" algn="r">
              <a:lnSpc>
                <a:spcPts val="1200"/>
              </a:lnSpc>
              <a:buFontTx/>
              <a:buNone/>
              <a:defRPr b="1">
                <a:solidFill>
                  <a:schemeClr val="bg1"/>
                </a:solidFill>
              </a:defRPr>
            </a:lvl4pPr>
            <a:lvl5pPr marL="0" indent="0" algn="r">
              <a:lnSpc>
                <a:spcPts val="1200"/>
              </a:lnSpc>
              <a:buFontTx/>
              <a:buNone/>
              <a:defRPr b="1">
                <a:solidFill>
                  <a:schemeClr val="bg1"/>
                </a:solidFill>
              </a:defRPr>
            </a:lvl5pPr>
            <a:lvl6pPr marL="0" indent="0" algn="r">
              <a:lnSpc>
                <a:spcPts val="1200"/>
              </a:lnSpc>
              <a:buFontTx/>
              <a:buNone/>
              <a:defRPr b="1">
                <a:solidFill>
                  <a:schemeClr val="bg1"/>
                </a:solidFill>
              </a:defRPr>
            </a:lvl6pPr>
            <a:lvl7pPr marL="0" indent="0" algn="r">
              <a:lnSpc>
                <a:spcPts val="1200"/>
              </a:lnSpc>
              <a:buNone/>
              <a:defRPr b="1">
                <a:solidFill>
                  <a:schemeClr val="bg1"/>
                </a:solidFill>
              </a:defRPr>
            </a:lvl7pPr>
            <a:lvl8pPr marL="0" indent="0" algn="r">
              <a:lnSpc>
                <a:spcPts val="1200"/>
              </a:lnSpc>
              <a:buFontTx/>
              <a:buNone/>
              <a:defRPr b="1">
                <a:solidFill>
                  <a:schemeClr val="bg1"/>
                </a:solidFill>
              </a:defRPr>
            </a:lvl8pPr>
            <a:lvl9pPr marL="0" indent="0" algn="r">
              <a:lnSpc>
                <a:spcPts val="1200"/>
              </a:lnSpc>
              <a:buFontTx/>
              <a:buNone/>
              <a:defRPr b="1">
                <a:solidFill>
                  <a:schemeClr val="bg1"/>
                </a:solidFill>
              </a:defRPr>
            </a:lvl9pPr>
          </a:lstStyle>
          <a:p>
            <a:pPr lvl="0"/>
            <a:r>
              <a:rPr lang="de-DE"/>
              <a:t>OPTIONAL TEXT</a:t>
            </a:r>
          </a:p>
        </p:txBody>
      </p:sp>
    </p:spTree>
    <p:custDataLst>
      <p:tags r:id="rId1"/>
    </p:custDataLst>
    <p:extLst>
      <p:ext uri="{BB962C8B-B14F-4D97-AF65-F5344CB8AC3E}">
        <p14:creationId xmlns:p14="http://schemas.microsoft.com/office/powerpoint/2010/main" val="187513017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Line + Mixed Conten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CC63854-54CC-4326-8F7B-F954688D2161}"/>
              </a:ext>
            </a:extLst>
          </p:cNvPr>
          <p:cNvSpPr>
            <a:spLocks noGrp="1"/>
          </p:cNvSpPr>
          <p:nvPr userDrawn="1">
            <p:ph type="dt" sz="half" idx="15"/>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7" name="Fußzeilenplatzhalter 6">
            <a:extLst>
              <a:ext uri="{FF2B5EF4-FFF2-40B4-BE49-F238E27FC236}">
                <a16:creationId xmlns:a16="http://schemas.microsoft.com/office/drawing/2014/main" id="{0A9B98C1-E6DD-48B2-B707-6B01256CB7D4}"/>
              </a:ext>
            </a:extLst>
          </p:cNvPr>
          <p:cNvSpPr>
            <a:spLocks noGrp="1"/>
          </p:cNvSpPr>
          <p:nvPr userDrawn="1">
            <p:ph type="ftr" sz="quarter" idx="16"/>
          </p:nvPr>
        </p:nvSpPr>
        <p:spPr bwMode="gray"/>
        <p:txBody>
          <a:bodyPr/>
          <a:lstStyle/>
          <a:p>
            <a:endParaRPr>
              <a:solidFill>
                <a:prstClr val="black"/>
              </a:solidFill>
            </a:endParaRPr>
          </a:p>
        </p:txBody>
      </p:sp>
      <p:sp>
        <p:nvSpPr>
          <p:cNvPr id="8" name="Foliennummernplatzhalter 7">
            <a:extLst>
              <a:ext uri="{FF2B5EF4-FFF2-40B4-BE49-F238E27FC236}">
                <a16:creationId xmlns:a16="http://schemas.microsoft.com/office/drawing/2014/main" id="{CDA30947-73A5-4AE9-88B1-0A176EE87F50}"/>
              </a:ext>
            </a:extLst>
          </p:cNvPr>
          <p:cNvSpPr>
            <a:spLocks noGrp="1"/>
          </p:cNvSpPr>
          <p:nvPr userDrawn="1">
            <p:ph type="sldNum" sz="quarter" idx="17"/>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161" name="Bildplatzhalter 2">
            <a:extLst>
              <a:ext uri="{FF2B5EF4-FFF2-40B4-BE49-F238E27FC236}">
                <a16:creationId xmlns:a16="http://schemas.microsoft.com/office/drawing/2014/main" id="{BD23E07B-3A42-4275-9470-D7A247C21479}"/>
              </a:ext>
            </a:extLst>
          </p:cNvPr>
          <p:cNvSpPr>
            <a:spLocks noGrp="1"/>
          </p:cNvSpPr>
          <p:nvPr>
            <p:ph type="pic" sz="quarter" idx="75"/>
          </p:nvPr>
        </p:nvSpPr>
        <p:spPr bwMode="gray">
          <a:xfrm>
            <a:off x="1541716" y="5459413"/>
            <a:ext cx="1399992" cy="1400176"/>
          </a:xfrm>
        </p:spPr>
        <p:txBody>
          <a:bodyPr tIns="0" bIns="0" anchor="ctr" anchorCtr="0"/>
          <a:lstStyle>
            <a:lvl1pPr algn="ctr">
              <a:defRPr sz="1200" b="0" cap="all" baseline="0"/>
            </a:lvl1pPr>
          </a:lstStyle>
          <a:p>
            <a:r>
              <a:rPr lang="de-DE"/>
              <a:t>Bild durch Klicken auf Symbol hinzufügen</a:t>
            </a:r>
          </a:p>
        </p:txBody>
      </p:sp>
      <p:sp>
        <p:nvSpPr>
          <p:cNvPr id="162" name="Bildplatzhalter 2">
            <a:extLst>
              <a:ext uri="{FF2B5EF4-FFF2-40B4-BE49-F238E27FC236}">
                <a16:creationId xmlns:a16="http://schemas.microsoft.com/office/drawing/2014/main" id="{F5F37FBC-5414-48A1-921F-2326E784BB24}"/>
              </a:ext>
            </a:extLst>
          </p:cNvPr>
          <p:cNvSpPr>
            <a:spLocks noGrp="1"/>
          </p:cNvSpPr>
          <p:nvPr>
            <p:ph type="pic" sz="quarter" idx="76"/>
          </p:nvPr>
        </p:nvSpPr>
        <p:spPr bwMode="gray">
          <a:xfrm>
            <a:off x="3083431" y="5459413"/>
            <a:ext cx="1399992" cy="1400176"/>
          </a:xfrm>
        </p:spPr>
        <p:txBody>
          <a:bodyPr tIns="0" bIns="0" anchor="ctr" anchorCtr="0"/>
          <a:lstStyle>
            <a:lvl1pPr algn="ctr">
              <a:defRPr sz="1200" b="0" cap="all" baseline="0"/>
            </a:lvl1pPr>
          </a:lstStyle>
          <a:p>
            <a:r>
              <a:rPr lang="de-DE"/>
              <a:t>Bild durch Klicken auf Symbol hinzufügen</a:t>
            </a:r>
          </a:p>
        </p:txBody>
      </p:sp>
      <p:sp>
        <p:nvSpPr>
          <p:cNvPr id="163" name="Bildplatzhalter 2">
            <a:extLst>
              <a:ext uri="{FF2B5EF4-FFF2-40B4-BE49-F238E27FC236}">
                <a16:creationId xmlns:a16="http://schemas.microsoft.com/office/drawing/2014/main" id="{438BA4D4-7B27-4F11-BD4D-DF30019A02F4}"/>
              </a:ext>
            </a:extLst>
          </p:cNvPr>
          <p:cNvSpPr>
            <a:spLocks noGrp="1"/>
          </p:cNvSpPr>
          <p:nvPr>
            <p:ph type="pic" sz="quarter" idx="77"/>
          </p:nvPr>
        </p:nvSpPr>
        <p:spPr bwMode="gray">
          <a:xfrm>
            <a:off x="4625147" y="5459413"/>
            <a:ext cx="1399992" cy="1400176"/>
          </a:xfrm>
        </p:spPr>
        <p:txBody>
          <a:bodyPr tIns="0" bIns="0" anchor="ctr" anchorCtr="0"/>
          <a:lstStyle>
            <a:lvl1pPr algn="ctr">
              <a:defRPr sz="1200" b="0" cap="all" baseline="0"/>
            </a:lvl1pPr>
          </a:lstStyle>
          <a:p>
            <a:r>
              <a:rPr lang="de-DE"/>
              <a:t>Bild durch Klicken auf Symbol hinzufügen</a:t>
            </a:r>
          </a:p>
        </p:txBody>
      </p:sp>
      <p:sp>
        <p:nvSpPr>
          <p:cNvPr id="164" name="Bildplatzhalter 2">
            <a:extLst>
              <a:ext uri="{FF2B5EF4-FFF2-40B4-BE49-F238E27FC236}">
                <a16:creationId xmlns:a16="http://schemas.microsoft.com/office/drawing/2014/main" id="{CB799E69-BF94-42B2-BF77-CAED03608BC9}"/>
              </a:ext>
            </a:extLst>
          </p:cNvPr>
          <p:cNvSpPr>
            <a:spLocks noGrp="1"/>
          </p:cNvSpPr>
          <p:nvPr>
            <p:ph type="pic" sz="quarter" idx="81"/>
          </p:nvPr>
        </p:nvSpPr>
        <p:spPr bwMode="gray">
          <a:xfrm>
            <a:off x="1" y="5459413"/>
            <a:ext cx="1399992" cy="1400176"/>
          </a:xfrm>
        </p:spPr>
        <p:txBody>
          <a:bodyPr tIns="0" bIns="0" anchor="ctr" anchorCtr="0"/>
          <a:lstStyle>
            <a:lvl1pPr algn="ctr">
              <a:defRPr sz="1200" b="0" cap="all" baseline="0"/>
            </a:lvl1pPr>
          </a:lstStyle>
          <a:p>
            <a:r>
              <a:rPr lang="de-DE"/>
              <a:t>Bild durch Klicken auf Symbol hinzufügen</a:t>
            </a:r>
          </a:p>
        </p:txBody>
      </p:sp>
      <p:sp>
        <p:nvSpPr>
          <p:cNvPr id="165" name="Bildplatzhalter 2">
            <a:extLst>
              <a:ext uri="{FF2B5EF4-FFF2-40B4-BE49-F238E27FC236}">
                <a16:creationId xmlns:a16="http://schemas.microsoft.com/office/drawing/2014/main" id="{E966D8E2-46D0-4CC4-823B-C60727F8C810}"/>
              </a:ext>
            </a:extLst>
          </p:cNvPr>
          <p:cNvSpPr>
            <a:spLocks noGrp="1"/>
          </p:cNvSpPr>
          <p:nvPr>
            <p:ph type="pic" sz="quarter" idx="82"/>
          </p:nvPr>
        </p:nvSpPr>
        <p:spPr bwMode="gray">
          <a:xfrm>
            <a:off x="6166385" y="832275"/>
            <a:ext cx="6025615" cy="6026400"/>
          </a:xfrm>
        </p:spPr>
        <p:txBody>
          <a:bodyPr tIns="0" bIns="0" anchor="ctr" anchorCtr="0"/>
          <a:lstStyle>
            <a:lvl1pPr algn="ctr">
              <a:defRPr sz="1200" b="0" cap="all" baseline="0"/>
            </a:lvl1pPr>
          </a:lstStyle>
          <a:p>
            <a:r>
              <a:rPr lang="de-DE"/>
              <a:t>Bild durch Klicken auf Symbol hinzufügen</a:t>
            </a:r>
          </a:p>
        </p:txBody>
      </p:sp>
      <p:sp>
        <p:nvSpPr>
          <p:cNvPr id="9" name="Titel 1">
            <a:extLst>
              <a:ext uri="{FF2B5EF4-FFF2-40B4-BE49-F238E27FC236}">
                <a16:creationId xmlns:a16="http://schemas.microsoft.com/office/drawing/2014/main" id="{1C7A1082-84BC-457C-A4C0-D82CB26FBD3D}"/>
              </a:ext>
            </a:extLst>
          </p:cNvPr>
          <p:cNvSpPr>
            <a:spLocks noGrp="1"/>
          </p:cNvSpPr>
          <p:nvPr userDrawn="1">
            <p:ph type="title" hasCustomPrompt="1"/>
          </p:nvPr>
        </p:nvSpPr>
        <p:spPr bwMode="gray">
          <a:xfrm>
            <a:off x="0" y="1385323"/>
            <a:ext cx="3211801" cy="1093338"/>
          </a:xfrm>
          <a:blipFill dpi="0" rotWithShape="1">
            <a:blip r:embed="rId3"/>
            <a:srcRect/>
            <a:stretch>
              <a:fillRect t="31000"/>
            </a:stretch>
          </a:blipFill>
        </p:spPr>
        <p:txBody>
          <a:bodyPr wrap="none" lIns="553426" tIns="134982" rIns="0" bIns="134982" anchor="b" anchorCtr="0">
            <a:spAutoFit/>
          </a:bodyPr>
          <a:lstStyle>
            <a:lvl1pPr algn="l">
              <a:lnSpc>
                <a:spcPts val="3200"/>
              </a:lnSpc>
              <a:spcAft>
                <a:spcPts val="0"/>
              </a:spcAft>
              <a:defRPr sz="2933">
                <a:solidFill>
                  <a:schemeClr val="tx1"/>
                </a:solidFill>
              </a:defRPr>
            </a:lvl1pPr>
          </a:lstStyle>
          <a:p>
            <a:r>
              <a:rPr lang="de-DE"/>
              <a:t>FIRST LINE</a:t>
            </a:r>
            <a:br>
              <a:rPr lang="de-DE"/>
            </a:br>
            <a:r>
              <a:rPr lang="de-DE"/>
              <a:t>SECOND LINE.</a:t>
            </a:r>
          </a:p>
        </p:txBody>
      </p:sp>
      <p:sp>
        <p:nvSpPr>
          <p:cNvPr id="156" name="Textplatzhalter 4">
            <a:extLst>
              <a:ext uri="{FF2B5EF4-FFF2-40B4-BE49-F238E27FC236}">
                <a16:creationId xmlns:a16="http://schemas.microsoft.com/office/drawing/2014/main" id="{DF26F269-4A2C-4971-A028-113A002C34B2}"/>
              </a:ext>
            </a:extLst>
          </p:cNvPr>
          <p:cNvSpPr>
            <a:spLocks noGrp="1"/>
          </p:cNvSpPr>
          <p:nvPr>
            <p:ph type="body" sz="quarter" idx="18" hasCustomPrompt="1"/>
          </p:nvPr>
        </p:nvSpPr>
        <p:spPr bwMode="gray">
          <a:xfrm>
            <a:off x="771424" y="2838451"/>
            <a:ext cx="4624216" cy="1847915"/>
          </a:xfrm>
        </p:spPr>
        <p:txBody>
          <a:bodyPr vert="horz" lIns="0" tIns="0" rIns="0" bIns="0" rtlCol="0">
            <a:noAutofit/>
          </a:bodyPr>
          <a:lstStyle>
            <a:lvl1pPr>
              <a:spcAft>
                <a:spcPts val="300"/>
              </a:spcAft>
              <a:defRPr lang="de-DE" dirty="0"/>
            </a:lvl1pPr>
          </a:lstStyle>
          <a:p>
            <a:pPr lvl="0"/>
            <a:r>
              <a:rPr lang="de-DE"/>
              <a:t>Text </a:t>
            </a:r>
            <a:r>
              <a:rPr lang="de-DE" err="1"/>
              <a:t>Placeholder</a:t>
            </a:r>
            <a:endParaRPr lang="de-DE"/>
          </a:p>
        </p:txBody>
      </p:sp>
      <p:sp>
        <p:nvSpPr>
          <p:cNvPr id="13" name="Textplaceholder Overall">
            <a:extLst>
              <a:ext uri="{FF2B5EF4-FFF2-40B4-BE49-F238E27FC236}">
                <a16:creationId xmlns:a16="http://schemas.microsoft.com/office/drawing/2014/main" id="{55A8D756-AF9C-4C07-96B5-4A571D953E0B}"/>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367358306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CC63854-54CC-4326-8F7B-F954688D2161}"/>
              </a:ext>
            </a:extLst>
          </p:cNvPr>
          <p:cNvSpPr>
            <a:spLocks noGrp="1"/>
          </p:cNvSpPr>
          <p:nvPr userDrawn="1">
            <p:ph type="dt" sz="half" idx="15"/>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7" name="Fußzeilenplatzhalter 6">
            <a:extLst>
              <a:ext uri="{FF2B5EF4-FFF2-40B4-BE49-F238E27FC236}">
                <a16:creationId xmlns:a16="http://schemas.microsoft.com/office/drawing/2014/main" id="{0A9B98C1-E6DD-48B2-B707-6B01256CB7D4}"/>
              </a:ext>
            </a:extLst>
          </p:cNvPr>
          <p:cNvSpPr>
            <a:spLocks noGrp="1"/>
          </p:cNvSpPr>
          <p:nvPr userDrawn="1">
            <p:ph type="ftr" sz="quarter" idx="16"/>
          </p:nvPr>
        </p:nvSpPr>
        <p:spPr bwMode="gray"/>
        <p:txBody>
          <a:bodyPr/>
          <a:lstStyle/>
          <a:p>
            <a:endParaRPr>
              <a:solidFill>
                <a:prstClr val="black"/>
              </a:solidFill>
            </a:endParaRPr>
          </a:p>
        </p:txBody>
      </p:sp>
      <p:sp>
        <p:nvSpPr>
          <p:cNvPr id="8" name="Foliennummernplatzhalter 7">
            <a:extLst>
              <a:ext uri="{FF2B5EF4-FFF2-40B4-BE49-F238E27FC236}">
                <a16:creationId xmlns:a16="http://schemas.microsoft.com/office/drawing/2014/main" id="{CDA30947-73A5-4AE9-88B1-0A176EE87F50}"/>
              </a:ext>
            </a:extLst>
          </p:cNvPr>
          <p:cNvSpPr>
            <a:spLocks noGrp="1"/>
          </p:cNvSpPr>
          <p:nvPr userDrawn="1">
            <p:ph type="sldNum" sz="quarter" idx="17"/>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64" name="Rechteck 63">
            <a:extLst>
              <a:ext uri="{FF2B5EF4-FFF2-40B4-BE49-F238E27FC236}">
                <a16:creationId xmlns:a16="http://schemas.microsoft.com/office/drawing/2014/main" id="{3F637365-96CF-48BA-856A-1D092CA89432}"/>
              </a:ext>
            </a:extLst>
          </p:cNvPr>
          <p:cNvSpPr/>
          <p:nvPr userDrawn="1"/>
        </p:nvSpPr>
        <p:spPr bwMode="gray">
          <a:xfrm>
            <a:off x="1541611" y="4686365"/>
            <a:ext cx="10650389" cy="98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3981" tIns="143981" rIns="143981" bIns="143981" rtlCol="0" anchor="t" anchorCtr="0"/>
          <a:lstStyle/>
          <a:p>
            <a:pPr defTabSz="914256"/>
            <a:endParaRPr lang="de-DE" sz="1067" err="1">
              <a:solidFill>
                <a:prstClr val="white"/>
              </a:solidFill>
            </a:endParaRPr>
          </a:p>
        </p:txBody>
      </p:sp>
      <p:sp>
        <p:nvSpPr>
          <p:cNvPr id="9" name="Titel 1">
            <a:extLst>
              <a:ext uri="{FF2B5EF4-FFF2-40B4-BE49-F238E27FC236}">
                <a16:creationId xmlns:a16="http://schemas.microsoft.com/office/drawing/2014/main" id="{E35C6772-9B43-4C0D-81A7-55E49448C17A}"/>
              </a:ext>
            </a:extLst>
          </p:cNvPr>
          <p:cNvSpPr>
            <a:spLocks noGrp="1"/>
          </p:cNvSpPr>
          <p:nvPr userDrawn="1">
            <p:ph type="title" hasCustomPrompt="1"/>
          </p:nvPr>
        </p:nvSpPr>
        <p:spPr bwMode="gray">
          <a:xfrm>
            <a:off x="1541612" y="3965188"/>
            <a:ext cx="2816530" cy="1093338"/>
          </a:xfrm>
          <a:solidFill>
            <a:schemeClr val="bg1"/>
          </a:solidFill>
        </p:spPr>
        <p:txBody>
          <a:bodyPr wrap="none" lIns="0" tIns="134982" rIns="161978" bIns="134982" anchor="b" anchorCtr="0">
            <a:spAutoFit/>
          </a:bodyPr>
          <a:lstStyle>
            <a:lvl1pPr algn="l">
              <a:lnSpc>
                <a:spcPts val="3200"/>
              </a:lnSpc>
              <a:spcAft>
                <a:spcPts val="0"/>
              </a:spcAft>
              <a:defRPr sz="2933">
                <a:solidFill>
                  <a:schemeClr val="tx1"/>
                </a:solidFill>
              </a:defRPr>
            </a:lvl1pPr>
          </a:lstStyle>
          <a:p>
            <a:r>
              <a:rPr lang="de-DE"/>
              <a:t>FIRST LINE</a:t>
            </a:r>
            <a:br>
              <a:rPr lang="de-DE"/>
            </a:br>
            <a:r>
              <a:rPr lang="de-DE"/>
              <a:t>SECOND LINE.</a:t>
            </a:r>
          </a:p>
        </p:txBody>
      </p:sp>
      <p:sp>
        <p:nvSpPr>
          <p:cNvPr id="10" name="Textplaceholder Overall">
            <a:extLst>
              <a:ext uri="{FF2B5EF4-FFF2-40B4-BE49-F238E27FC236}">
                <a16:creationId xmlns:a16="http://schemas.microsoft.com/office/drawing/2014/main" id="{05D7CFAB-E4B6-433E-B9B2-4DD21AFF766D}"/>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13393444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Line and Picture">
    <p:spTree>
      <p:nvGrpSpPr>
        <p:cNvPr id="1" name=""/>
        <p:cNvGrpSpPr/>
        <p:nvPr/>
      </p:nvGrpSpPr>
      <p:grpSpPr>
        <a:xfrm>
          <a:off x="0" y="0"/>
          <a:ext cx="0" cy="0"/>
          <a:chOff x="0" y="0"/>
          <a:chExt cx="0" cy="0"/>
        </a:xfrm>
      </p:grpSpPr>
      <p:sp>
        <p:nvSpPr>
          <p:cNvPr id="16" name="Bildplatzhalter 8">
            <a:extLst>
              <a:ext uri="{FF2B5EF4-FFF2-40B4-BE49-F238E27FC236}">
                <a16:creationId xmlns:a16="http://schemas.microsoft.com/office/drawing/2014/main" id="{D6800E1A-E964-4015-81CE-7208BD0C5734}"/>
              </a:ext>
            </a:extLst>
          </p:cNvPr>
          <p:cNvSpPr>
            <a:spLocks noGrp="1"/>
          </p:cNvSpPr>
          <p:nvPr>
            <p:ph type="pic" sz="quarter" idx="14"/>
          </p:nvPr>
        </p:nvSpPr>
        <p:spPr bwMode="gray">
          <a:xfrm>
            <a:off x="6166445" y="832275"/>
            <a:ext cx="6025555" cy="6025725"/>
          </a:xfrm>
          <a:prstGeom prst="rect">
            <a:avLst/>
          </a:prstGeom>
        </p:spPr>
        <p:txBody>
          <a:bodyPr anchor="ctr" anchorCtr="0"/>
          <a:lstStyle>
            <a:lvl1pPr marL="0" indent="0" algn="ctr">
              <a:buNone/>
              <a:defRPr sz="1200" b="0"/>
            </a:lvl1pPr>
          </a:lstStyle>
          <a:p>
            <a:r>
              <a:rPr lang="de-DE"/>
              <a:t>Bild durch Klicken auf Symbol hinzufügen</a:t>
            </a:r>
            <a:endParaRPr/>
          </a:p>
        </p:txBody>
      </p:sp>
      <p:sp>
        <p:nvSpPr>
          <p:cNvPr id="3" name="Datumsplatzhalter 2">
            <a:extLst>
              <a:ext uri="{FF2B5EF4-FFF2-40B4-BE49-F238E27FC236}">
                <a16:creationId xmlns:a16="http://schemas.microsoft.com/office/drawing/2014/main" id="{8CC63854-54CC-4326-8F7B-F954688D2161}"/>
              </a:ext>
            </a:extLst>
          </p:cNvPr>
          <p:cNvSpPr>
            <a:spLocks noGrp="1"/>
          </p:cNvSpPr>
          <p:nvPr>
            <p:ph type="dt" sz="half" idx="15"/>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7" name="Fußzeilenplatzhalter 6">
            <a:extLst>
              <a:ext uri="{FF2B5EF4-FFF2-40B4-BE49-F238E27FC236}">
                <a16:creationId xmlns:a16="http://schemas.microsoft.com/office/drawing/2014/main" id="{0A9B98C1-E6DD-48B2-B707-6B01256CB7D4}"/>
              </a:ext>
            </a:extLst>
          </p:cNvPr>
          <p:cNvSpPr>
            <a:spLocks noGrp="1"/>
          </p:cNvSpPr>
          <p:nvPr>
            <p:ph type="ftr" sz="quarter" idx="16"/>
          </p:nvPr>
        </p:nvSpPr>
        <p:spPr bwMode="gray"/>
        <p:txBody>
          <a:bodyPr/>
          <a:lstStyle/>
          <a:p>
            <a:endParaRPr>
              <a:solidFill>
                <a:prstClr val="black"/>
              </a:solidFill>
            </a:endParaRPr>
          </a:p>
        </p:txBody>
      </p:sp>
      <p:sp>
        <p:nvSpPr>
          <p:cNvPr id="8" name="Foliennummernplatzhalter 7">
            <a:extLst>
              <a:ext uri="{FF2B5EF4-FFF2-40B4-BE49-F238E27FC236}">
                <a16:creationId xmlns:a16="http://schemas.microsoft.com/office/drawing/2014/main" id="{CDA30947-73A5-4AE9-88B1-0A176EE87F50}"/>
              </a:ext>
            </a:extLst>
          </p:cNvPr>
          <p:cNvSpPr>
            <a:spLocks noGrp="1"/>
          </p:cNvSpPr>
          <p:nvPr>
            <p:ph type="sldNum" sz="quarter" idx="17"/>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29" name="Titel 1">
            <a:extLst>
              <a:ext uri="{FF2B5EF4-FFF2-40B4-BE49-F238E27FC236}">
                <a16:creationId xmlns:a16="http://schemas.microsoft.com/office/drawing/2014/main" id="{ABFBEA7F-01F5-4C3D-9FD5-FBDD861FA3E2}"/>
              </a:ext>
            </a:extLst>
          </p:cNvPr>
          <p:cNvSpPr>
            <a:spLocks noGrp="1"/>
          </p:cNvSpPr>
          <p:nvPr>
            <p:ph type="title" hasCustomPrompt="1"/>
          </p:nvPr>
        </p:nvSpPr>
        <p:spPr bwMode="gray">
          <a:xfrm>
            <a:off x="-1" y="3979601"/>
            <a:ext cx="6385568" cy="825180"/>
          </a:xfrm>
          <a:blipFill dpi="0" rotWithShape="1">
            <a:blip r:embed="rId3"/>
            <a:srcRect/>
            <a:stretch>
              <a:fillRect t="-8000"/>
            </a:stretch>
          </a:blipFill>
        </p:spPr>
        <p:txBody>
          <a:bodyPr wrap="none" lIns="556126" tIns="134982" rIns="0" bIns="134982" anchor="b" anchorCtr="0">
            <a:noAutofit/>
          </a:bodyPr>
          <a:lstStyle>
            <a:lvl1pPr algn="l">
              <a:lnSpc>
                <a:spcPts val="3200"/>
              </a:lnSpc>
              <a:spcAft>
                <a:spcPts val="0"/>
              </a:spcAft>
              <a:defRPr sz="2933">
                <a:solidFill>
                  <a:schemeClr val="tx1"/>
                </a:solidFill>
              </a:defRPr>
            </a:lvl1pPr>
          </a:lstStyle>
          <a:p>
            <a:r>
              <a:rPr lang="de-DE"/>
              <a:t>FIRST LINE.</a:t>
            </a:r>
          </a:p>
        </p:txBody>
      </p:sp>
      <p:sp>
        <p:nvSpPr>
          <p:cNvPr id="80" name="Textplatzhalter 4">
            <a:extLst>
              <a:ext uri="{FF2B5EF4-FFF2-40B4-BE49-F238E27FC236}">
                <a16:creationId xmlns:a16="http://schemas.microsoft.com/office/drawing/2014/main" id="{50E8F0C0-26FC-43CE-8AB9-76D4FD0BA61B}"/>
              </a:ext>
            </a:extLst>
          </p:cNvPr>
          <p:cNvSpPr>
            <a:spLocks noGrp="1"/>
          </p:cNvSpPr>
          <p:nvPr>
            <p:ph type="body" sz="quarter" idx="18" hasCustomPrompt="1"/>
          </p:nvPr>
        </p:nvSpPr>
        <p:spPr bwMode="gray">
          <a:xfrm>
            <a:off x="771424" y="5153026"/>
            <a:ext cx="4624216" cy="1228725"/>
          </a:xfrm>
        </p:spPr>
        <p:txBody>
          <a:bodyPr vert="horz" lIns="0" tIns="0" rIns="0" bIns="0" rtlCol="0">
            <a:noAutofit/>
          </a:bodyPr>
          <a:lstStyle>
            <a:lvl1pPr>
              <a:spcAft>
                <a:spcPts val="300"/>
              </a:spcAft>
              <a:defRPr lang="de-DE" dirty="0"/>
            </a:lvl1pPr>
          </a:lstStyle>
          <a:p>
            <a:pPr lvl="0"/>
            <a:r>
              <a:rPr lang="de-DE"/>
              <a:t>Text </a:t>
            </a:r>
            <a:r>
              <a:rPr lang="de-DE" err="1"/>
              <a:t>Placeholder</a:t>
            </a:r>
            <a:endParaRPr lang="de-DE"/>
          </a:p>
        </p:txBody>
      </p:sp>
      <p:sp>
        <p:nvSpPr>
          <p:cNvPr id="9" name="Textplaceholder Overall">
            <a:extLst>
              <a:ext uri="{FF2B5EF4-FFF2-40B4-BE49-F238E27FC236}">
                <a16:creationId xmlns:a16="http://schemas.microsoft.com/office/drawing/2014/main" id="{C0DFA510-1C78-4D1F-B669-DA6F8984C522}"/>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184281409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x and Squar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CC63854-54CC-4326-8F7B-F954688D2161}"/>
              </a:ext>
            </a:extLst>
          </p:cNvPr>
          <p:cNvSpPr>
            <a:spLocks noGrp="1"/>
          </p:cNvSpPr>
          <p:nvPr>
            <p:ph type="dt" sz="half" idx="15"/>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7" name="Fußzeilenplatzhalter 6">
            <a:extLst>
              <a:ext uri="{FF2B5EF4-FFF2-40B4-BE49-F238E27FC236}">
                <a16:creationId xmlns:a16="http://schemas.microsoft.com/office/drawing/2014/main" id="{0A9B98C1-E6DD-48B2-B707-6B01256CB7D4}"/>
              </a:ext>
            </a:extLst>
          </p:cNvPr>
          <p:cNvSpPr>
            <a:spLocks noGrp="1"/>
          </p:cNvSpPr>
          <p:nvPr>
            <p:ph type="ftr" sz="quarter" idx="16"/>
          </p:nvPr>
        </p:nvSpPr>
        <p:spPr bwMode="gray"/>
        <p:txBody>
          <a:bodyPr/>
          <a:lstStyle/>
          <a:p>
            <a:endParaRPr>
              <a:solidFill>
                <a:prstClr val="black"/>
              </a:solidFill>
            </a:endParaRPr>
          </a:p>
        </p:txBody>
      </p:sp>
      <p:sp>
        <p:nvSpPr>
          <p:cNvPr id="8" name="Foliennummernplatzhalter 7">
            <a:extLst>
              <a:ext uri="{FF2B5EF4-FFF2-40B4-BE49-F238E27FC236}">
                <a16:creationId xmlns:a16="http://schemas.microsoft.com/office/drawing/2014/main" id="{CDA30947-73A5-4AE9-88B1-0A176EE87F50}"/>
              </a:ext>
            </a:extLst>
          </p:cNvPr>
          <p:cNvSpPr>
            <a:spLocks noGrp="1"/>
          </p:cNvSpPr>
          <p:nvPr>
            <p:ph type="sldNum" sz="quarter" idx="17"/>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16" name="Bildplatzhalter 8">
            <a:extLst>
              <a:ext uri="{FF2B5EF4-FFF2-40B4-BE49-F238E27FC236}">
                <a16:creationId xmlns:a16="http://schemas.microsoft.com/office/drawing/2014/main" id="{D6800E1A-E964-4015-81CE-7208BD0C5734}"/>
              </a:ext>
            </a:extLst>
          </p:cNvPr>
          <p:cNvSpPr>
            <a:spLocks noGrp="1"/>
          </p:cNvSpPr>
          <p:nvPr>
            <p:ph type="pic" sz="quarter" idx="14"/>
          </p:nvPr>
        </p:nvSpPr>
        <p:spPr bwMode="gray">
          <a:xfrm>
            <a:off x="6167456" y="832275"/>
            <a:ext cx="2940817" cy="2941200"/>
          </a:xfrm>
          <a:prstGeom prst="rect">
            <a:avLst/>
          </a:prstGeom>
        </p:spPr>
        <p:txBody>
          <a:bodyPr anchor="ctr"/>
          <a:lstStyle>
            <a:lvl1pPr marL="0" indent="0" algn="ctr">
              <a:buNone/>
              <a:defRPr sz="1200"/>
            </a:lvl1pPr>
          </a:lstStyle>
          <a:p>
            <a:r>
              <a:rPr lang="de-DE"/>
              <a:t>Bild durch Klicken auf Symbol hinzufügen</a:t>
            </a:r>
            <a:endParaRPr/>
          </a:p>
        </p:txBody>
      </p:sp>
      <p:sp>
        <p:nvSpPr>
          <p:cNvPr id="11" name="Bildplatzhalter 8">
            <a:extLst>
              <a:ext uri="{FF2B5EF4-FFF2-40B4-BE49-F238E27FC236}">
                <a16:creationId xmlns:a16="http://schemas.microsoft.com/office/drawing/2014/main" id="{0C883463-C2BD-489A-B562-F9DEEDF98E57}"/>
              </a:ext>
            </a:extLst>
          </p:cNvPr>
          <p:cNvSpPr>
            <a:spLocks noGrp="1"/>
          </p:cNvSpPr>
          <p:nvPr>
            <p:ph type="pic" sz="quarter" idx="19"/>
          </p:nvPr>
        </p:nvSpPr>
        <p:spPr bwMode="gray">
          <a:xfrm>
            <a:off x="9251184" y="828675"/>
            <a:ext cx="2940817" cy="2941200"/>
          </a:xfrm>
          <a:prstGeom prst="rect">
            <a:avLst/>
          </a:prstGeom>
        </p:spPr>
        <p:txBody>
          <a:bodyPr anchor="ctr"/>
          <a:lstStyle>
            <a:lvl1pPr marL="0" indent="0" algn="ctr">
              <a:buNone/>
              <a:defRPr sz="1200"/>
            </a:lvl1pPr>
          </a:lstStyle>
          <a:p>
            <a:r>
              <a:rPr lang="de-DE"/>
              <a:t>Bild durch Klicken auf Symbol hinzufügen</a:t>
            </a:r>
            <a:endParaRPr/>
          </a:p>
        </p:txBody>
      </p:sp>
      <p:sp>
        <p:nvSpPr>
          <p:cNvPr id="12" name="Bildplatzhalter 8">
            <a:extLst>
              <a:ext uri="{FF2B5EF4-FFF2-40B4-BE49-F238E27FC236}">
                <a16:creationId xmlns:a16="http://schemas.microsoft.com/office/drawing/2014/main" id="{2C8A60DF-60A1-42F2-B52F-9216AD7A88AE}"/>
              </a:ext>
            </a:extLst>
          </p:cNvPr>
          <p:cNvSpPr>
            <a:spLocks noGrp="1"/>
          </p:cNvSpPr>
          <p:nvPr>
            <p:ph type="pic" sz="quarter" idx="20"/>
          </p:nvPr>
        </p:nvSpPr>
        <p:spPr bwMode="gray">
          <a:xfrm>
            <a:off x="6167456" y="3916800"/>
            <a:ext cx="2940817" cy="2941200"/>
          </a:xfrm>
          <a:prstGeom prst="rect">
            <a:avLst/>
          </a:prstGeom>
        </p:spPr>
        <p:txBody>
          <a:bodyPr anchor="ctr"/>
          <a:lstStyle>
            <a:lvl1pPr marL="0" indent="0" algn="ctr">
              <a:buNone/>
              <a:defRPr sz="1200"/>
            </a:lvl1pPr>
          </a:lstStyle>
          <a:p>
            <a:r>
              <a:rPr lang="de-DE"/>
              <a:t>Bild durch Klicken auf Symbol hinzufügen</a:t>
            </a:r>
            <a:endParaRPr/>
          </a:p>
        </p:txBody>
      </p:sp>
      <p:sp>
        <p:nvSpPr>
          <p:cNvPr id="13" name="Bildplatzhalter 8">
            <a:extLst>
              <a:ext uri="{FF2B5EF4-FFF2-40B4-BE49-F238E27FC236}">
                <a16:creationId xmlns:a16="http://schemas.microsoft.com/office/drawing/2014/main" id="{52E6C936-B692-41D5-8EF2-C41414FCAF0E}"/>
              </a:ext>
            </a:extLst>
          </p:cNvPr>
          <p:cNvSpPr>
            <a:spLocks noGrp="1"/>
          </p:cNvSpPr>
          <p:nvPr>
            <p:ph type="pic" sz="quarter" idx="21"/>
          </p:nvPr>
        </p:nvSpPr>
        <p:spPr bwMode="gray">
          <a:xfrm>
            <a:off x="9251184" y="3916800"/>
            <a:ext cx="2940817" cy="2941200"/>
          </a:xfrm>
          <a:prstGeom prst="rect">
            <a:avLst/>
          </a:prstGeom>
        </p:spPr>
        <p:txBody>
          <a:bodyPr anchor="ctr"/>
          <a:lstStyle>
            <a:lvl1pPr marL="0" indent="0" algn="ctr">
              <a:buNone/>
              <a:defRPr sz="1200"/>
            </a:lvl1pPr>
          </a:lstStyle>
          <a:p>
            <a:r>
              <a:rPr lang="de-DE"/>
              <a:t>Bild durch Klicken auf Symbol hinzufügen</a:t>
            </a:r>
            <a:endParaRPr/>
          </a:p>
        </p:txBody>
      </p:sp>
      <p:sp>
        <p:nvSpPr>
          <p:cNvPr id="15" name="Bildplatzhalter 8">
            <a:extLst>
              <a:ext uri="{FF2B5EF4-FFF2-40B4-BE49-F238E27FC236}">
                <a16:creationId xmlns:a16="http://schemas.microsoft.com/office/drawing/2014/main" id="{F8F8E739-F6E9-4857-92AC-BD730DA414D8}"/>
              </a:ext>
            </a:extLst>
          </p:cNvPr>
          <p:cNvSpPr>
            <a:spLocks noGrp="1"/>
          </p:cNvSpPr>
          <p:nvPr>
            <p:ph type="pic" sz="quarter" idx="22"/>
          </p:nvPr>
        </p:nvSpPr>
        <p:spPr bwMode="gray">
          <a:xfrm>
            <a:off x="1" y="3916800"/>
            <a:ext cx="2940817" cy="2941200"/>
          </a:xfrm>
          <a:prstGeom prst="rect">
            <a:avLst/>
          </a:prstGeom>
        </p:spPr>
        <p:txBody>
          <a:bodyPr anchor="ctr"/>
          <a:lstStyle>
            <a:lvl1pPr marL="0" indent="0" algn="ctr">
              <a:buNone/>
              <a:defRPr sz="1200"/>
            </a:lvl1pPr>
          </a:lstStyle>
          <a:p>
            <a:r>
              <a:rPr lang="de-DE"/>
              <a:t>Bild durch Klicken auf Symbol hinzufügen</a:t>
            </a:r>
            <a:endParaRPr/>
          </a:p>
        </p:txBody>
      </p:sp>
      <p:sp>
        <p:nvSpPr>
          <p:cNvPr id="20" name="Bildplatzhalter 8">
            <a:extLst>
              <a:ext uri="{FF2B5EF4-FFF2-40B4-BE49-F238E27FC236}">
                <a16:creationId xmlns:a16="http://schemas.microsoft.com/office/drawing/2014/main" id="{7AB2BA5D-8B17-4911-8C17-8EA301BD9C7B}"/>
              </a:ext>
            </a:extLst>
          </p:cNvPr>
          <p:cNvSpPr>
            <a:spLocks noGrp="1"/>
          </p:cNvSpPr>
          <p:nvPr>
            <p:ph type="pic" sz="quarter" idx="23"/>
          </p:nvPr>
        </p:nvSpPr>
        <p:spPr bwMode="gray">
          <a:xfrm>
            <a:off x="3083728" y="3920400"/>
            <a:ext cx="2940817" cy="2941200"/>
          </a:xfrm>
          <a:prstGeom prst="rect">
            <a:avLst/>
          </a:prstGeom>
        </p:spPr>
        <p:txBody>
          <a:bodyPr anchor="ctr"/>
          <a:lstStyle>
            <a:lvl1pPr marL="0" indent="0" algn="ctr">
              <a:buNone/>
              <a:defRPr sz="1200"/>
            </a:lvl1pPr>
          </a:lstStyle>
          <a:p>
            <a:r>
              <a:rPr lang="de-DE"/>
              <a:t>Bild durch Klicken auf Symbol hinzufügen</a:t>
            </a:r>
            <a:endParaRPr/>
          </a:p>
        </p:txBody>
      </p:sp>
      <p:sp>
        <p:nvSpPr>
          <p:cNvPr id="21" name="Bildplatzhalter 8">
            <a:extLst>
              <a:ext uri="{FF2B5EF4-FFF2-40B4-BE49-F238E27FC236}">
                <a16:creationId xmlns:a16="http://schemas.microsoft.com/office/drawing/2014/main" id="{1F74C872-E8CD-4B17-B3FF-66F18F2E26A8}"/>
              </a:ext>
            </a:extLst>
          </p:cNvPr>
          <p:cNvSpPr>
            <a:spLocks noGrp="1"/>
          </p:cNvSpPr>
          <p:nvPr>
            <p:ph type="pic" sz="quarter" idx="24"/>
          </p:nvPr>
        </p:nvSpPr>
        <p:spPr bwMode="gray">
          <a:xfrm>
            <a:off x="3083728" y="832275"/>
            <a:ext cx="2940817" cy="2941200"/>
          </a:xfrm>
          <a:prstGeom prst="rect">
            <a:avLst/>
          </a:prstGeom>
        </p:spPr>
        <p:txBody>
          <a:bodyPr anchor="ctr"/>
          <a:lstStyle>
            <a:lvl1pPr marL="0" indent="0" algn="ctr">
              <a:buNone/>
              <a:defRPr sz="1200"/>
            </a:lvl1pPr>
          </a:lstStyle>
          <a:p>
            <a:r>
              <a:rPr lang="de-DE"/>
              <a:t>Bild durch Klicken auf Symbol hinzufügen</a:t>
            </a:r>
            <a:endParaRPr/>
          </a:p>
        </p:txBody>
      </p:sp>
      <p:sp>
        <p:nvSpPr>
          <p:cNvPr id="22" name="Textplatzhalter 4">
            <a:extLst>
              <a:ext uri="{FF2B5EF4-FFF2-40B4-BE49-F238E27FC236}">
                <a16:creationId xmlns:a16="http://schemas.microsoft.com/office/drawing/2014/main" id="{81BCA744-ABEE-4FEA-BC3E-503A41387942}"/>
              </a:ext>
            </a:extLst>
          </p:cNvPr>
          <p:cNvSpPr>
            <a:spLocks noGrp="1"/>
          </p:cNvSpPr>
          <p:nvPr>
            <p:ph type="body" sz="quarter" idx="18"/>
          </p:nvPr>
        </p:nvSpPr>
        <p:spPr bwMode="gray">
          <a:xfrm>
            <a:off x="0" y="832275"/>
            <a:ext cx="2940816" cy="2941200"/>
          </a:xfrm>
          <a:solidFill>
            <a:schemeClr val="tx1"/>
          </a:solidFill>
        </p:spPr>
        <p:txBody>
          <a:bodyPr wrap="square" lIns="161978" tIns="161978" rIns="161978" bIns="161978" anchor="t" anchorCtr="0">
            <a:noAutofit/>
          </a:bodyPr>
          <a:lstStyle>
            <a:lvl1pPr>
              <a:lnSpc>
                <a:spcPts val="1500"/>
              </a:lnSpc>
              <a:spcAft>
                <a:spcPts val="300"/>
              </a:spcAft>
              <a:defRPr>
                <a:solidFill>
                  <a:schemeClr val="bg1"/>
                </a:solidFill>
              </a:defRPr>
            </a:lvl1pPr>
          </a:lstStyle>
          <a:p>
            <a:pPr lvl="0"/>
            <a:r>
              <a:rPr lang="de-DE"/>
              <a:t>Mastertextformat bearbeiten</a:t>
            </a:r>
          </a:p>
        </p:txBody>
      </p:sp>
      <p:sp>
        <p:nvSpPr>
          <p:cNvPr id="18" name="Textplaceholder Overall">
            <a:extLst>
              <a:ext uri="{FF2B5EF4-FFF2-40B4-BE49-F238E27FC236}">
                <a16:creationId xmlns:a16="http://schemas.microsoft.com/office/drawing/2014/main" id="{ADAE35F9-559D-47EF-AE4E-EA3B2EBA7EB2}"/>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42314879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82FEA576-9299-4AFC-84DB-CC72730406F1}"/>
              </a:ext>
            </a:extLst>
          </p:cNvPr>
          <p:cNvSpPr>
            <a:spLocks noGrp="1"/>
          </p:cNvSpPr>
          <p:nvPr>
            <p:ph sz="quarter" idx="11" hasCustomPrompt="1"/>
          </p:nvPr>
        </p:nvSpPr>
        <p:spPr>
          <a:xfrm>
            <a:off x="360216" y="913346"/>
            <a:ext cx="11167529" cy="323850"/>
          </a:xfrm>
          <a:prstGeom prst="rect">
            <a:avLst/>
          </a:prstGeom>
        </p:spPr>
        <p:txBody>
          <a:bodyPr/>
          <a:lstStyle>
            <a:lvl1pPr marL="0" indent="0">
              <a:buNone/>
              <a:defRPr sz="1800" b="1">
                <a:solidFill>
                  <a:schemeClr val="accent3">
                    <a:lumMod val="75000"/>
                  </a:schemeClr>
                </a:solidFill>
              </a:defRPr>
            </a:lvl1pPr>
          </a:lstStyle>
          <a:p>
            <a:pPr lvl="0"/>
            <a:r>
              <a:rPr lang="de-DE"/>
              <a:t>Untertitel</a:t>
            </a:r>
          </a:p>
        </p:txBody>
      </p:sp>
      <p:sp>
        <p:nvSpPr>
          <p:cNvPr id="13" name="Inhaltsplatzhalter 12">
            <a:extLst>
              <a:ext uri="{FF2B5EF4-FFF2-40B4-BE49-F238E27FC236}">
                <a16:creationId xmlns:a16="http://schemas.microsoft.com/office/drawing/2014/main" id="{B610A93E-AEEF-4E1D-931B-979A74060547}"/>
              </a:ext>
            </a:extLst>
          </p:cNvPr>
          <p:cNvSpPr>
            <a:spLocks noGrp="1"/>
          </p:cNvSpPr>
          <p:nvPr>
            <p:ph sz="quarter" idx="12" hasCustomPrompt="1"/>
          </p:nvPr>
        </p:nvSpPr>
        <p:spPr>
          <a:xfrm>
            <a:off x="360363" y="1392238"/>
            <a:ext cx="11168062" cy="441007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de-DE"/>
              <a:t>Inhalt</a:t>
            </a:r>
          </a:p>
        </p:txBody>
      </p:sp>
      <p:sp>
        <p:nvSpPr>
          <p:cNvPr id="4" name="Text Placeholder 2">
            <a:extLst>
              <a:ext uri="{FF2B5EF4-FFF2-40B4-BE49-F238E27FC236}">
                <a16:creationId xmlns:a16="http://schemas.microsoft.com/office/drawing/2014/main" id="{32CC13E5-D7D5-43CE-B2ED-A482860419DA}"/>
              </a:ext>
            </a:extLst>
          </p:cNvPr>
          <p:cNvSpPr txBox="1">
            <a:spLocks/>
          </p:cNvSpPr>
          <p:nvPr userDrawn="1"/>
        </p:nvSpPr>
        <p:spPr>
          <a:xfrm>
            <a:off x="360000" y="360000"/>
            <a:ext cx="8518741" cy="41977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n-US">
              <a:solidFill>
                <a:prstClr val="black"/>
              </a:solidFill>
              <a:latin typeface="Times New Roman"/>
            </a:endParaRPr>
          </a:p>
        </p:txBody>
      </p:sp>
      <p:sp>
        <p:nvSpPr>
          <p:cNvPr id="6" name="Inhaltsplatzhalter 5">
            <a:extLst>
              <a:ext uri="{FF2B5EF4-FFF2-40B4-BE49-F238E27FC236}">
                <a16:creationId xmlns:a16="http://schemas.microsoft.com/office/drawing/2014/main" id="{5BB18840-219A-4898-B289-318A3B297E9B}"/>
              </a:ext>
            </a:extLst>
          </p:cNvPr>
          <p:cNvSpPr>
            <a:spLocks noGrp="1"/>
          </p:cNvSpPr>
          <p:nvPr>
            <p:ph sz="quarter" idx="10" hasCustomPrompt="1"/>
          </p:nvPr>
        </p:nvSpPr>
        <p:spPr>
          <a:xfrm>
            <a:off x="360363" y="290513"/>
            <a:ext cx="11168062" cy="598487"/>
          </a:xfrm>
          <a:prstGeom prst="rect">
            <a:avLst/>
          </a:prstGeom>
        </p:spPr>
        <p:txBody>
          <a:bodyPr/>
          <a:lstStyle>
            <a:lvl1pPr marL="0" indent="0">
              <a:buNone/>
              <a:defRPr sz="2800" b="1"/>
            </a:lvl1pPr>
          </a:lstStyle>
          <a:p>
            <a:pPr lvl="0"/>
            <a:r>
              <a:rPr lang="de-DE"/>
              <a:t>Überschrift</a:t>
            </a:r>
          </a:p>
        </p:txBody>
      </p:sp>
      <p:sp>
        <p:nvSpPr>
          <p:cNvPr id="5" name="Textfeld 4">
            <a:extLst>
              <a:ext uri="{FF2B5EF4-FFF2-40B4-BE49-F238E27FC236}">
                <a16:creationId xmlns:a16="http://schemas.microsoft.com/office/drawing/2014/main" id="{AFC3E91F-D49F-40F0-A53D-64601E5A2791}"/>
              </a:ext>
            </a:extLst>
          </p:cNvPr>
          <p:cNvSpPr txBox="1"/>
          <p:nvPr userDrawn="1"/>
        </p:nvSpPr>
        <p:spPr>
          <a:xfrm>
            <a:off x="11395479" y="6425954"/>
            <a:ext cx="683663" cy="307777"/>
          </a:xfrm>
          <a:prstGeom prst="rect">
            <a:avLst/>
          </a:prstGeom>
          <a:noFill/>
        </p:spPr>
        <p:txBody>
          <a:bodyPr wrap="square" rtlCol="0">
            <a:spAutoFit/>
          </a:bodyPr>
          <a:lstStyle/>
          <a:p>
            <a:pPr algn="ctr"/>
            <a:fld id="{A14AB853-32FC-406D-AF1D-8A2FB3D6F785}" type="slidenum">
              <a:rPr lang="de-DE" sz="1400" smtClean="0">
                <a:solidFill>
                  <a:schemeClr val="accent3">
                    <a:lumMod val="75000"/>
                  </a:schemeClr>
                </a:solidFill>
              </a:rPr>
              <a:pPr algn="ctr"/>
              <a:t>‹Nr.›</a:t>
            </a:fld>
            <a:endParaRPr lang="de-DE" sz="1400">
              <a:solidFill>
                <a:schemeClr val="accent3">
                  <a:lumMod val="75000"/>
                </a:scheme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ster + Only Title">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2BC7DBFB-29FF-4E37-BC17-4B2CAC3A65B3}"/>
              </a:ext>
            </a:extLst>
          </p:cNvPr>
          <p:cNvSpPr>
            <a:spLocks noGrp="1"/>
          </p:cNvSpPr>
          <p:nvPr>
            <p:ph type="dt" sz="half" idx="14"/>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143" name="Fußzeilenplatzhalter 142">
            <a:extLst>
              <a:ext uri="{FF2B5EF4-FFF2-40B4-BE49-F238E27FC236}">
                <a16:creationId xmlns:a16="http://schemas.microsoft.com/office/drawing/2014/main" id="{40890DB0-DE4F-46DD-BE5B-1115FD390E46}"/>
              </a:ext>
            </a:extLst>
          </p:cNvPr>
          <p:cNvSpPr>
            <a:spLocks noGrp="1"/>
          </p:cNvSpPr>
          <p:nvPr>
            <p:ph type="ftr" sz="quarter" idx="15"/>
          </p:nvPr>
        </p:nvSpPr>
        <p:spPr bwMode="gray"/>
        <p:txBody>
          <a:bodyPr/>
          <a:lstStyle/>
          <a:p>
            <a:endParaRPr>
              <a:solidFill>
                <a:prstClr val="black"/>
              </a:solidFill>
            </a:endParaRPr>
          </a:p>
        </p:txBody>
      </p:sp>
      <p:sp>
        <p:nvSpPr>
          <p:cNvPr id="144" name="Foliennummernplatzhalter 143">
            <a:extLst>
              <a:ext uri="{FF2B5EF4-FFF2-40B4-BE49-F238E27FC236}">
                <a16:creationId xmlns:a16="http://schemas.microsoft.com/office/drawing/2014/main" id="{64064C5F-8506-438C-8911-A5097B4EE206}"/>
              </a:ext>
            </a:extLst>
          </p:cNvPr>
          <p:cNvSpPr>
            <a:spLocks noGrp="1"/>
          </p:cNvSpPr>
          <p:nvPr>
            <p:ph type="sldNum" sz="quarter" idx="16"/>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57" name="Textplaceholder Overall">
            <a:extLst>
              <a:ext uri="{FF2B5EF4-FFF2-40B4-BE49-F238E27FC236}">
                <a16:creationId xmlns:a16="http://schemas.microsoft.com/office/drawing/2014/main" id="{A1DF0BD3-5A25-4183-A2E3-B65A8DE0C98A}"/>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3096896131"/>
      </p:ext>
    </p:extLst>
  </p:cSld>
  <p:clrMapOvr>
    <a:masterClrMapping/>
  </p:clrMapOvr>
  <p:transition>
    <p:fade/>
  </p:transition>
  <p:extLst>
    <p:ext uri="{DCECCB84-F9BA-43D5-87BE-67443E8EF086}">
      <p15:sldGuideLst xmlns:p15="http://schemas.microsoft.com/office/powerpoint/2012/main">
        <p15:guide id="1" orient="horz" pos="2952">
          <p15:clr>
            <a:srgbClr val="FBAE40"/>
          </p15:clr>
        </p15:guide>
        <p15:guide id="2" pos="396">
          <p15:clr>
            <a:srgbClr val="FBAE40"/>
          </p15:clr>
        </p15:guide>
        <p15:guide id="3" orient="horz" pos="3348">
          <p15:clr>
            <a:srgbClr val="FBAE40"/>
          </p15:clr>
        </p15:guide>
        <p15:guide id="4" orient="horz" pos="3438">
          <p15:clr>
            <a:srgbClr val="FBAE40"/>
          </p15:clr>
        </p15:guide>
        <p15:guide id="5" orient="horz" pos="3833">
          <p15:clr>
            <a:srgbClr val="FBAE40"/>
          </p15:clr>
        </p15:guide>
        <p15:guide id="6" orient="horz" pos="3923">
          <p15:clr>
            <a:srgbClr val="FBAE40"/>
          </p15:clr>
        </p15:guide>
        <p15:guide id="7" orient="horz" pos="2862">
          <p15:clr>
            <a:srgbClr val="FBAE40"/>
          </p15:clr>
        </p15:guide>
        <p15:guide id="8" orient="horz" pos="2466">
          <p15:clr>
            <a:srgbClr val="FBAE40"/>
          </p15:clr>
        </p15:guide>
        <p15:guide id="9" orient="horz" pos="2376">
          <p15:clr>
            <a:srgbClr val="FBAE40"/>
          </p15:clr>
        </p15:guide>
        <p15:guide id="10" orient="horz" pos="1982">
          <p15:clr>
            <a:srgbClr val="FBAE40"/>
          </p15:clr>
        </p15:guide>
        <p15:guide id="11" orient="horz" pos="1890">
          <p15:clr>
            <a:srgbClr val="FBAE40"/>
          </p15:clr>
        </p15:guide>
        <p15:guide id="12" orient="horz" pos="1496">
          <p15:clr>
            <a:srgbClr val="FBAE40"/>
          </p15:clr>
        </p15:guide>
        <p15:guide id="13" orient="horz" pos="1406">
          <p15:clr>
            <a:srgbClr val="FBAE40"/>
          </p15:clr>
        </p15:guide>
        <p15:guide id="14" orient="horz" pos="1010">
          <p15:clr>
            <a:srgbClr val="FBAE40"/>
          </p15:clr>
        </p15:guide>
        <p15:guide id="15" orient="horz" pos="920">
          <p15:clr>
            <a:srgbClr val="FBAE40"/>
          </p15:clr>
        </p15:guide>
        <p15:guide id="16" orient="horz" pos="525">
          <p15:clr>
            <a:srgbClr val="FBAE40"/>
          </p15:clr>
        </p15:guide>
        <p15:guide id="17" pos="486">
          <p15:clr>
            <a:srgbClr val="FBAE40"/>
          </p15:clr>
        </p15:guide>
        <p15:guide id="18" pos="881">
          <p15:clr>
            <a:srgbClr val="FBAE40"/>
          </p15:clr>
        </p15:guide>
        <p15:guide id="19" pos="971">
          <p15:clr>
            <a:srgbClr val="FBAE40"/>
          </p15:clr>
        </p15:guide>
        <p15:guide id="20" pos="1367">
          <p15:clr>
            <a:srgbClr val="FBAE40"/>
          </p15:clr>
        </p15:guide>
        <p15:guide id="21" pos="1457">
          <p15:clr>
            <a:srgbClr val="FBAE40"/>
          </p15:clr>
        </p15:guide>
        <p15:guide id="22" pos="1853">
          <p15:clr>
            <a:srgbClr val="FBAE40"/>
          </p15:clr>
        </p15:guide>
        <p15:guide id="23" pos="1943">
          <p15:clr>
            <a:srgbClr val="FBAE40"/>
          </p15:clr>
        </p15:guide>
        <p15:guide id="24" pos="2339">
          <p15:clr>
            <a:srgbClr val="FBAE40"/>
          </p15:clr>
        </p15:guide>
        <p15:guide id="25" pos="2429">
          <p15:clr>
            <a:srgbClr val="FBAE40"/>
          </p15:clr>
        </p15:guide>
        <p15:guide id="26" pos="2823">
          <p15:clr>
            <a:srgbClr val="FBAE40"/>
          </p15:clr>
        </p15:guide>
        <p15:guide id="27" pos="2913">
          <p15:clr>
            <a:srgbClr val="FBAE40"/>
          </p15:clr>
        </p15:guide>
        <p15:guide id="28" pos="3309">
          <p15:clr>
            <a:srgbClr val="FBAE40"/>
          </p15:clr>
        </p15:guide>
        <p15:guide id="29" pos="3399">
          <p15:clr>
            <a:srgbClr val="FBAE40"/>
          </p15:clr>
        </p15:guide>
        <p15:guide id="30" pos="3795">
          <p15:clr>
            <a:srgbClr val="FBAE40"/>
          </p15:clr>
        </p15:guide>
        <p15:guide id="31" pos="3885">
          <p15:clr>
            <a:srgbClr val="FBAE40"/>
          </p15:clr>
        </p15:guide>
        <p15:guide id="32" pos="4280">
          <p15:clr>
            <a:srgbClr val="FBAE40"/>
          </p15:clr>
        </p15:guide>
        <p15:guide id="33" pos="4371">
          <p15:clr>
            <a:srgbClr val="FBAE40"/>
          </p15:clr>
        </p15:guide>
        <p15:guide id="34" pos="4766">
          <p15:clr>
            <a:srgbClr val="FBAE40"/>
          </p15:clr>
        </p15:guide>
        <p15:guide id="35" pos="4856">
          <p15:clr>
            <a:srgbClr val="FBAE40"/>
          </p15:clr>
        </p15:guide>
        <p15:guide id="36" pos="5252">
          <p15:clr>
            <a:srgbClr val="FBAE40"/>
          </p15:clr>
        </p15:guide>
        <p15:guide id="37" pos="5342">
          <p15:clr>
            <a:srgbClr val="FBAE40"/>
          </p15:clr>
        </p15:guide>
        <p15:guide id="38" pos="5738">
          <p15:clr>
            <a:srgbClr val="FBAE40"/>
          </p15:clr>
        </p15:guide>
        <p15:guide id="39" pos="5828">
          <p15:clr>
            <a:srgbClr val="FBAE40"/>
          </p15:clr>
        </p15:guide>
        <p15:guide id="40" pos="6222">
          <p15:clr>
            <a:srgbClr val="FBAE40"/>
          </p15:clr>
        </p15:guide>
        <p15:guide id="41" pos="6314">
          <p15:clr>
            <a:srgbClr val="FBAE40"/>
          </p15:clr>
        </p15:guide>
        <p15:guide id="42" pos="6708">
          <p15:clr>
            <a:srgbClr val="FBAE40"/>
          </p15:clr>
        </p15:guide>
        <p15:guide id="43" pos="6798">
          <p15:clr>
            <a:srgbClr val="FBAE40"/>
          </p15:clr>
        </p15:guide>
        <p15:guide id="44" pos="7194">
          <p15:clr>
            <a:srgbClr val="FBAE40"/>
          </p15:clr>
        </p15:guide>
        <p15:guide id="45" pos="72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ster 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2BC7DBFB-29FF-4E37-BC17-4B2CAC3A65B3}"/>
              </a:ext>
            </a:extLst>
          </p:cNvPr>
          <p:cNvSpPr>
            <a:spLocks noGrp="1"/>
          </p:cNvSpPr>
          <p:nvPr>
            <p:ph type="dt" sz="half" idx="14"/>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143" name="Fußzeilenplatzhalter 142">
            <a:extLst>
              <a:ext uri="{FF2B5EF4-FFF2-40B4-BE49-F238E27FC236}">
                <a16:creationId xmlns:a16="http://schemas.microsoft.com/office/drawing/2014/main" id="{40890DB0-DE4F-46DD-BE5B-1115FD390E46}"/>
              </a:ext>
            </a:extLst>
          </p:cNvPr>
          <p:cNvSpPr>
            <a:spLocks noGrp="1"/>
          </p:cNvSpPr>
          <p:nvPr>
            <p:ph type="ftr" sz="quarter" idx="15"/>
          </p:nvPr>
        </p:nvSpPr>
        <p:spPr bwMode="gray"/>
        <p:txBody>
          <a:bodyPr/>
          <a:lstStyle/>
          <a:p>
            <a:endParaRPr>
              <a:solidFill>
                <a:prstClr val="black"/>
              </a:solidFill>
            </a:endParaRPr>
          </a:p>
        </p:txBody>
      </p:sp>
      <p:sp>
        <p:nvSpPr>
          <p:cNvPr id="144" name="Foliennummernplatzhalter 143">
            <a:extLst>
              <a:ext uri="{FF2B5EF4-FFF2-40B4-BE49-F238E27FC236}">
                <a16:creationId xmlns:a16="http://schemas.microsoft.com/office/drawing/2014/main" id="{64064C5F-8506-438C-8911-A5097B4EE206}"/>
              </a:ext>
            </a:extLst>
          </p:cNvPr>
          <p:cNvSpPr>
            <a:spLocks noGrp="1"/>
          </p:cNvSpPr>
          <p:nvPr>
            <p:ph type="sldNum" sz="quarter" idx="16"/>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Tree>
    <p:custDataLst>
      <p:tags r:id="rId1"/>
    </p:custDataLst>
    <p:extLst>
      <p:ext uri="{BB962C8B-B14F-4D97-AF65-F5344CB8AC3E}">
        <p14:creationId xmlns:p14="http://schemas.microsoft.com/office/powerpoint/2010/main" val="2971614373"/>
      </p:ext>
    </p:extLst>
  </p:cSld>
  <p:clrMapOvr>
    <a:masterClrMapping/>
  </p:clrMapOvr>
  <p:transition>
    <p:fade/>
  </p:transition>
  <p:extLst>
    <p:ext uri="{DCECCB84-F9BA-43D5-87BE-67443E8EF086}">
      <p15:sldGuideLst xmlns:p15="http://schemas.microsoft.com/office/powerpoint/2012/main">
        <p15:guide id="1" orient="horz" pos="2952">
          <p15:clr>
            <a:srgbClr val="FBAE40"/>
          </p15:clr>
        </p15:guide>
        <p15:guide id="2" pos="396">
          <p15:clr>
            <a:srgbClr val="FBAE40"/>
          </p15:clr>
        </p15:guide>
        <p15:guide id="3" orient="horz" pos="3348">
          <p15:clr>
            <a:srgbClr val="FBAE40"/>
          </p15:clr>
        </p15:guide>
        <p15:guide id="4" orient="horz" pos="3438">
          <p15:clr>
            <a:srgbClr val="FBAE40"/>
          </p15:clr>
        </p15:guide>
        <p15:guide id="5" orient="horz" pos="3833">
          <p15:clr>
            <a:srgbClr val="FBAE40"/>
          </p15:clr>
        </p15:guide>
        <p15:guide id="6" orient="horz" pos="3923">
          <p15:clr>
            <a:srgbClr val="FBAE40"/>
          </p15:clr>
        </p15:guide>
        <p15:guide id="7" orient="horz" pos="2862">
          <p15:clr>
            <a:srgbClr val="FBAE40"/>
          </p15:clr>
        </p15:guide>
        <p15:guide id="8" orient="horz" pos="2466">
          <p15:clr>
            <a:srgbClr val="FBAE40"/>
          </p15:clr>
        </p15:guide>
        <p15:guide id="9" orient="horz" pos="2376">
          <p15:clr>
            <a:srgbClr val="FBAE40"/>
          </p15:clr>
        </p15:guide>
        <p15:guide id="10" orient="horz" pos="1982">
          <p15:clr>
            <a:srgbClr val="FBAE40"/>
          </p15:clr>
        </p15:guide>
        <p15:guide id="11" orient="horz" pos="1890">
          <p15:clr>
            <a:srgbClr val="FBAE40"/>
          </p15:clr>
        </p15:guide>
        <p15:guide id="12" orient="horz" pos="1496">
          <p15:clr>
            <a:srgbClr val="FBAE40"/>
          </p15:clr>
        </p15:guide>
        <p15:guide id="13" orient="horz" pos="1406">
          <p15:clr>
            <a:srgbClr val="FBAE40"/>
          </p15:clr>
        </p15:guide>
        <p15:guide id="14" orient="horz" pos="1010">
          <p15:clr>
            <a:srgbClr val="FBAE40"/>
          </p15:clr>
        </p15:guide>
        <p15:guide id="15" orient="horz" pos="920">
          <p15:clr>
            <a:srgbClr val="FBAE40"/>
          </p15:clr>
        </p15:guide>
        <p15:guide id="16" orient="horz" pos="525">
          <p15:clr>
            <a:srgbClr val="FBAE40"/>
          </p15:clr>
        </p15:guide>
        <p15:guide id="17" pos="486">
          <p15:clr>
            <a:srgbClr val="FBAE40"/>
          </p15:clr>
        </p15:guide>
        <p15:guide id="18" pos="881">
          <p15:clr>
            <a:srgbClr val="FBAE40"/>
          </p15:clr>
        </p15:guide>
        <p15:guide id="19" pos="971">
          <p15:clr>
            <a:srgbClr val="FBAE40"/>
          </p15:clr>
        </p15:guide>
        <p15:guide id="20" pos="1367">
          <p15:clr>
            <a:srgbClr val="FBAE40"/>
          </p15:clr>
        </p15:guide>
        <p15:guide id="21" pos="1457">
          <p15:clr>
            <a:srgbClr val="FBAE40"/>
          </p15:clr>
        </p15:guide>
        <p15:guide id="22" pos="1853">
          <p15:clr>
            <a:srgbClr val="FBAE40"/>
          </p15:clr>
        </p15:guide>
        <p15:guide id="23" pos="1943">
          <p15:clr>
            <a:srgbClr val="FBAE40"/>
          </p15:clr>
        </p15:guide>
        <p15:guide id="24" pos="2339">
          <p15:clr>
            <a:srgbClr val="FBAE40"/>
          </p15:clr>
        </p15:guide>
        <p15:guide id="25" pos="2429">
          <p15:clr>
            <a:srgbClr val="FBAE40"/>
          </p15:clr>
        </p15:guide>
        <p15:guide id="26" pos="2823">
          <p15:clr>
            <a:srgbClr val="FBAE40"/>
          </p15:clr>
        </p15:guide>
        <p15:guide id="27" pos="2913">
          <p15:clr>
            <a:srgbClr val="FBAE40"/>
          </p15:clr>
        </p15:guide>
        <p15:guide id="28" pos="3309">
          <p15:clr>
            <a:srgbClr val="FBAE40"/>
          </p15:clr>
        </p15:guide>
        <p15:guide id="29" pos="3399">
          <p15:clr>
            <a:srgbClr val="FBAE40"/>
          </p15:clr>
        </p15:guide>
        <p15:guide id="30" pos="3795">
          <p15:clr>
            <a:srgbClr val="FBAE40"/>
          </p15:clr>
        </p15:guide>
        <p15:guide id="31" pos="3885">
          <p15:clr>
            <a:srgbClr val="FBAE40"/>
          </p15:clr>
        </p15:guide>
        <p15:guide id="32" pos="4280">
          <p15:clr>
            <a:srgbClr val="FBAE40"/>
          </p15:clr>
        </p15:guide>
        <p15:guide id="33" pos="4371">
          <p15:clr>
            <a:srgbClr val="FBAE40"/>
          </p15:clr>
        </p15:guide>
        <p15:guide id="34" pos="4766">
          <p15:clr>
            <a:srgbClr val="FBAE40"/>
          </p15:clr>
        </p15:guide>
        <p15:guide id="35" pos="4856">
          <p15:clr>
            <a:srgbClr val="FBAE40"/>
          </p15:clr>
        </p15:guide>
        <p15:guide id="36" pos="5252">
          <p15:clr>
            <a:srgbClr val="FBAE40"/>
          </p15:clr>
        </p15:guide>
        <p15:guide id="37" pos="5342">
          <p15:clr>
            <a:srgbClr val="FBAE40"/>
          </p15:clr>
        </p15:guide>
        <p15:guide id="38" pos="5738">
          <p15:clr>
            <a:srgbClr val="FBAE40"/>
          </p15:clr>
        </p15:guide>
        <p15:guide id="39" pos="5828">
          <p15:clr>
            <a:srgbClr val="FBAE40"/>
          </p15:clr>
        </p15:guide>
        <p15:guide id="40" pos="6222">
          <p15:clr>
            <a:srgbClr val="FBAE40"/>
          </p15:clr>
        </p15:guide>
        <p15:guide id="41" pos="6314">
          <p15:clr>
            <a:srgbClr val="FBAE40"/>
          </p15:clr>
        </p15:guide>
        <p15:guide id="42" pos="6708">
          <p15:clr>
            <a:srgbClr val="FBAE40"/>
          </p15:clr>
        </p15:guide>
        <p15:guide id="43" pos="6798">
          <p15:clr>
            <a:srgbClr val="FBAE40"/>
          </p15:clr>
        </p15:guide>
        <p15:guide id="44" pos="7194">
          <p15:clr>
            <a:srgbClr val="FBAE40"/>
          </p15:clr>
        </p15:guide>
        <p15:guide id="45" pos="72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est Gri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3088361-0A42-4653-BCA5-FCE47A8BC757}"/>
              </a:ext>
            </a:extLst>
          </p:cNvPr>
          <p:cNvSpPr>
            <a:spLocks noGrp="1"/>
          </p:cNvSpPr>
          <p:nvPr>
            <p:ph type="dt" sz="half" idx="14"/>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3" name="Fußzeilenplatzhalter 2">
            <a:extLst>
              <a:ext uri="{FF2B5EF4-FFF2-40B4-BE49-F238E27FC236}">
                <a16:creationId xmlns:a16="http://schemas.microsoft.com/office/drawing/2014/main" id="{C36D2296-97B5-48DF-A639-391A35D5F37D}"/>
              </a:ext>
            </a:extLst>
          </p:cNvPr>
          <p:cNvSpPr>
            <a:spLocks noGrp="1"/>
          </p:cNvSpPr>
          <p:nvPr>
            <p:ph type="ftr" sz="quarter" idx="15"/>
          </p:nvPr>
        </p:nvSpPr>
        <p:spPr bwMode="gray"/>
        <p:txBody>
          <a:bodyPr/>
          <a:lstStyle/>
          <a:p>
            <a:endParaRPr>
              <a:solidFill>
                <a:prstClr val="black"/>
              </a:solidFill>
            </a:endParaRPr>
          </a:p>
        </p:txBody>
      </p:sp>
      <p:sp>
        <p:nvSpPr>
          <p:cNvPr id="4" name="Foliennummernplatzhalter 3">
            <a:extLst>
              <a:ext uri="{FF2B5EF4-FFF2-40B4-BE49-F238E27FC236}">
                <a16:creationId xmlns:a16="http://schemas.microsoft.com/office/drawing/2014/main" id="{6208B2E4-C908-44BE-A0BC-3814B605C59F}"/>
              </a:ext>
            </a:extLst>
          </p:cNvPr>
          <p:cNvSpPr>
            <a:spLocks noGrp="1"/>
          </p:cNvSpPr>
          <p:nvPr>
            <p:ph type="sldNum" sz="quarter" idx="16"/>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202" name="Textplaceholder Overall">
            <a:extLst>
              <a:ext uri="{FF2B5EF4-FFF2-40B4-BE49-F238E27FC236}">
                <a16:creationId xmlns:a16="http://schemas.microsoft.com/office/drawing/2014/main" id="{756A7B84-CB63-4335-B27B-FDD534CD6114}"/>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394501586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iddle Gri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28FB118-A4B1-47D6-AE80-799B4F1788F4}"/>
              </a:ext>
            </a:extLst>
          </p:cNvPr>
          <p:cNvSpPr>
            <a:spLocks noGrp="1"/>
          </p:cNvSpPr>
          <p:nvPr>
            <p:ph type="dt" sz="half" idx="14"/>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3" name="Fußzeilenplatzhalter 2">
            <a:extLst>
              <a:ext uri="{FF2B5EF4-FFF2-40B4-BE49-F238E27FC236}">
                <a16:creationId xmlns:a16="http://schemas.microsoft.com/office/drawing/2014/main" id="{4C01DF56-6AF3-4FDF-A317-3779A3F08D61}"/>
              </a:ext>
            </a:extLst>
          </p:cNvPr>
          <p:cNvSpPr>
            <a:spLocks noGrp="1"/>
          </p:cNvSpPr>
          <p:nvPr>
            <p:ph type="ftr" sz="quarter" idx="15"/>
          </p:nvPr>
        </p:nvSpPr>
        <p:spPr bwMode="gray"/>
        <p:txBody>
          <a:bodyPr/>
          <a:lstStyle/>
          <a:p>
            <a:endParaRPr>
              <a:solidFill>
                <a:prstClr val="black"/>
              </a:solidFill>
            </a:endParaRPr>
          </a:p>
        </p:txBody>
      </p:sp>
      <p:sp>
        <p:nvSpPr>
          <p:cNvPr id="4" name="Foliennummernplatzhalter 3">
            <a:extLst>
              <a:ext uri="{FF2B5EF4-FFF2-40B4-BE49-F238E27FC236}">
                <a16:creationId xmlns:a16="http://schemas.microsoft.com/office/drawing/2014/main" id="{50C12970-C057-4EFF-AC93-457BFD50C16D}"/>
              </a:ext>
            </a:extLst>
          </p:cNvPr>
          <p:cNvSpPr>
            <a:spLocks noGrp="1"/>
          </p:cNvSpPr>
          <p:nvPr>
            <p:ph type="sldNum" sz="quarter" idx="16"/>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43" name="Textplaceholder Overall">
            <a:extLst>
              <a:ext uri="{FF2B5EF4-FFF2-40B4-BE49-F238E27FC236}">
                <a16:creationId xmlns:a16="http://schemas.microsoft.com/office/drawing/2014/main" id="{5C3AC6EC-541E-4BC5-8F8A-DEEC664C3B99}"/>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117604180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gest Gri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B892A5-ED06-41DA-88C9-021E930D905B}"/>
              </a:ext>
            </a:extLst>
          </p:cNvPr>
          <p:cNvSpPr>
            <a:spLocks noGrp="1"/>
          </p:cNvSpPr>
          <p:nvPr userDrawn="1">
            <p:ph type="dt" sz="half" idx="14"/>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3" name="Fußzeilenplatzhalter 2">
            <a:extLst>
              <a:ext uri="{FF2B5EF4-FFF2-40B4-BE49-F238E27FC236}">
                <a16:creationId xmlns:a16="http://schemas.microsoft.com/office/drawing/2014/main" id="{90BB79D5-DC46-4248-B614-F3B0B0B1570C}"/>
              </a:ext>
            </a:extLst>
          </p:cNvPr>
          <p:cNvSpPr>
            <a:spLocks noGrp="1"/>
          </p:cNvSpPr>
          <p:nvPr userDrawn="1">
            <p:ph type="ftr" sz="quarter" idx="15"/>
          </p:nvPr>
        </p:nvSpPr>
        <p:spPr bwMode="gray"/>
        <p:txBody>
          <a:bodyPr/>
          <a:lstStyle/>
          <a:p>
            <a:endParaRPr>
              <a:solidFill>
                <a:prstClr val="black"/>
              </a:solidFill>
            </a:endParaRPr>
          </a:p>
        </p:txBody>
      </p:sp>
      <p:sp>
        <p:nvSpPr>
          <p:cNvPr id="4" name="Foliennummernplatzhalter 3">
            <a:extLst>
              <a:ext uri="{FF2B5EF4-FFF2-40B4-BE49-F238E27FC236}">
                <a16:creationId xmlns:a16="http://schemas.microsoft.com/office/drawing/2014/main" id="{CB7DA8DA-A888-4F54-A20F-C7C91E6B0AEC}"/>
              </a:ext>
            </a:extLst>
          </p:cNvPr>
          <p:cNvSpPr>
            <a:spLocks noGrp="1"/>
          </p:cNvSpPr>
          <p:nvPr userDrawn="1">
            <p:ph type="sldNum" sz="quarter" idx="16"/>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14" name="Textplaceholder Overall">
            <a:extLst>
              <a:ext uri="{FF2B5EF4-FFF2-40B4-BE49-F238E27FC236}">
                <a16:creationId xmlns:a16="http://schemas.microsoft.com/office/drawing/2014/main" id="{22289EB8-A881-43B2-A119-4AF0D2000F62}"/>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238365245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id Check Marks">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FC6630F7-26BE-426C-8246-036796893F71}"/>
              </a:ext>
            </a:extLst>
          </p:cNvPr>
          <p:cNvGrpSpPr/>
          <p:nvPr userDrawn="1"/>
        </p:nvGrpSpPr>
        <p:grpSpPr bwMode="gray">
          <a:xfrm>
            <a:off x="0" y="832275"/>
            <a:ext cx="12192000" cy="630000"/>
            <a:chOff x="0" y="832275"/>
            <a:chExt cx="12193588" cy="630000"/>
          </a:xfrm>
        </p:grpSpPr>
        <p:sp>
          <p:nvSpPr>
            <p:cNvPr id="33" name="Rechteck 32">
              <a:extLst>
                <a:ext uri="{FF2B5EF4-FFF2-40B4-BE49-F238E27FC236}">
                  <a16:creationId xmlns:a16="http://schemas.microsoft.com/office/drawing/2014/main" id="{843689A1-26BA-4743-9BB9-991E7988699C}"/>
                </a:ext>
              </a:extLst>
            </p:cNvPr>
            <p:cNvSpPr/>
            <p:nvPr userDrawn="1"/>
          </p:nvSpPr>
          <p:spPr bwMode="gray">
            <a:xfrm>
              <a:off x="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41" name="Rechteck 40">
              <a:extLst>
                <a:ext uri="{FF2B5EF4-FFF2-40B4-BE49-F238E27FC236}">
                  <a16:creationId xmlns:a16="http://schemas.microsoft.com/office/drawing/2014/main" id="{ABD06EE4-80BD-49C1-9720-B434504E5D2E}"/>
                </a:ext>
              </a:extLst>
            </p:cNvPr>
            <p:cNvSpPr/>
            <p:nvPr userDrawn="1"/>
          </p:nvSpPr>
          <p:spPr bwMode="gray">
            <a:xfrm>
              <a:off x="77090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42" name="Rechteck 41">
              <a:extLst>
                <a:ext uri="{FF2B5EF4-FFF2-40B4-BE49-F238E27FC236}">
                  <a16:creationId xmlns:a16="http://schemas.microsoft.com/office/drawing/2014/main" id="{CE7DF308-8DE2-45DA-8D5F-D2A0A8A711BE}"/>
                </a:ext>
              </a:extLst>
            </p:cNvPr>
            <p:cNvSpPr/>
            <p:nvPr userDrawn="1"/>
          </p:nvSpPr>
          <p:spPr bwMode="gray">
            <a:xfrm>
              <a:off x="154181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43" name="Rechteck 42">
              <a:extLst>
                <a:ext uri="{FF2B5EF4-FFF2-40B4-BE49-F238E27FC236}">
                  <a16:creationId xmlns:a16="http://schemas.microsoft.com/office/drawing/2014/main" id="{F2846D77-7CB8-48B2-A3E6-88439AC7F084}"/>
                </a:ext>
              </a:extLst>
            </p:cNvPr>
            <p:cNvSpPr/>
            <p:nvPr userDrawn="1"/>
          </p:nvSpPr>
          <p:spPr bwMode="gray">
            <a:xfrm>
              <a:off x="231271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44" name="Rechteck 43">
              <a:extLst>
                <a:ext uri="{FF2B5EF4-FFF2-40B4-BE49-F238E27FC236}">
                  <a16:creationId xmlns:a16="http://schemas.microsoft.com/office/drawing/2014/main" id="{8090C302-D5A1-4631-8785-F40899F598A1}"/>
                </a:ext>
              </a:extLst>
            </p:cNvPr>
            <p:cNvSpPr/>
            <p:nvPr userDrawn="1"/>
          </p:nvSpPr>
          <p:spPr bwMode="gray">
            <a:xfrm>
              <a:off x="308362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45" name="Rechteck 44">
              <a:extLst>
                <a:ext uri="{FF2B5EF4-FFF2-40B4-BE49-F238E27FC236}">
                  <a16:creationId xmlns:a16="http://schemas.microsoft.com/office/drawing/2014/main" id="{3245F94E-5889-4CA2-89AA-F23DB79FE38E}"/>
                </a:ext>
              </a:extLst>
            </p:cNvPr>
            <p:cNvSpPr/>
            <p:nvPr userDrawn="1"/>
          </p:nvSpPr>
          <p:spPr bwMode="gray">
            <a:xfrm>
              <a:off x="385453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46" name="Rechteck 45">
              <a:extLst>
                <a:ext uri="{FF2B5EF4-FFF2-40B4-BE49-F238E27FC236}">
                  <a16:creationId xmlns:a16="http://schemas.microsoft.com/office/drawing/2014/main" id="{4668F5D6-9EEF-44DA-BB5C-1530C02A3474}"/>
                </a:ext>
              </a:extLst>
            </p:cNvPr>
            <p:cNvSpPr/>
            <p:nvPr userDrawn="1"/>
          </p:nvSpPr>
          <p:spPr bwMode="gray">
            <a:xfrm>
              <a:off x="462543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74" name="Rechteck 73">
              <a:extLst>
                <a:ext uri="{FF2B5EF4-FFF2-40B4-BE49-F238E27FC236}">
                  <a16:creationId xmlns:a16="http://schemas.microsoft.com/office/drawing/2014/main" id="{8EEFD2A3-8026-4A65-90CB-E8B794F0330E}"/>
                </a:ext>
              </a:extLst>
            </p:cNvPr>
            <p:cNvSpPr/>
            <p:nvPr userDrawn="1"/>
          </p:nvSpPr>
          <p:spPr bwMode="gray">
            <a:xfrm>
              <a:off x="539634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75" name="Rechteck 74">
              <a:extLst>
                <a:ext uri="{FF2B5EF4-FFF2-40B4-BE49-F238E27FC236}">
                  <a16:creationId xmlns:a16="http://schemas.microsoft.com/office/drawing/2014/main" id="{C8F7F828-E150-4FB1-97F1-D9199E1015F5}"/>
                </a:ext>
              </a:extLst>
            </p:cNvPr>
            <p:cNvSpPr/>
            <p:nvPr userDrawn="1"/>
          </p:nvSpPr>
          <p:spPr bwMode="gray">
            <a:xfrm>
              <a:off x="616724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76" name="Rechteck 75">
              <a:extLst>
                <a:ext uri="{FF2B5EF4-FFF2-40B4-BE49-F238E27FC236}">
                  <a16:creationId xmlns:a16="http://schemas.microsoft.com/office/drawing/2014/main" id="{B2C13C8B-4697-470C-812B-85FC11CD9904}"/>
                </a:ext>
              </a:extLst>
            </p:cNvPr>
            <p:cNvSpPr/>
            <p:nvPr userDrawn="1"/>
          </p:nvSpPr>
          <p:spPr bwMode="gray">
            <a:xfrm>
              <a:off x="693815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77" name="Rechteck 76">
              <a:extLst>
                <a:ext uri="{FF2B5EF4-FFF2-40B4-BE49-F238E27FC236}">
                  <a16:creationId xmlns:a16="http://schemas.microsoft.com/office/drawing/2014/main" id="{B02B14E9-C530-48EF-8952-A75235F1EA6B}"/>
                </a:ext>
              </a:extLst>
            </p:cNvPr>
            <p:cNvSpPr/>
            <p:nvPr userDrawn="1"/>
          </p:nvSpPr>
          <p:spPr bwMode="gray">
            <a:xfrm>
              <a:off x="770906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78" name="Rechteck 77">
              <a:extLst>
                <a:ext uri="{FF2B5EF4-FFF2-40B4-BE49-F238E27FC236}">
                  <a16:creationId xmlns:a16="http://schemas.microsoft.com/office/drawing/2014/main" id="{07D83BF4-A3A9-40F5-8FA3-9082313649C0}"/>
                </a:ext>
              </a:extLst>
            </p:cNvPr>
            <p:cNvSpPr/>
            <p:nvPr userDrawn="1"/>
          </p:nvSpPr>
          <p:spPr bwMode="gray">
            <a:xfrm>
              <a:off x="847996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79" name="Rechteck 78">
              <a:extLst>
                <a:ext uri="{FF2B5EF4-FFF2-40B4-BE49-F238E27FC236}">
                  <a16:creationId xmlns:a16="http://schemas.microsoft.com/office/drawing/2014/main" id="{126346D7-A2D1-42F4-939F-429BFA0F00A8}"/>
                </a:ext>
              </a:extLst>
            </p:cNvPr>
            <p:cNvSpPr/>
            <p:nvPr userDrawn="1"/>
          </p:nvSpPr>
          <p:spPr bwMode="gray">
            <a:xfrm>
              <a:off x="925087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80" name="Rechteck 79">
              <a:extLst>
                <a:ext uri="{FF2B5EF4-FFF2-40B4-BE49-F238E27FC236}">
                  <a16:creationId xmlns:a16="http://schemas.microsoft.com/office/drawing/2014/main" id="{D1EE120B-BECA-4301-B8E9-2DB8570E8348}"/>
                </a:ext>
              </a:extLst>
            </p:cNvPr>
            <p:cNvSpPr/>
            <p:nvPr userDrawn="1"/>
          </p:nvSpPr>
          <p:spPr bwMode="gray">
            <a:xfrm>
              <a:off x="1002177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81" name="Rechteck 80">
              <a:extLst>
                <a:ext uri="{FF2B5EF4-FFF2-40B4-BE49-F238E27FC236}">
                  <a16:creationId xmlns:a16="http://schemas.microsoft.com/office/drawing/2014/main" id="{51C247C4-32BA-45CF-9D1C-696FA7B51536}"/>
                </a:ext>
              </a:extLst>
            </p:cNvPr>
            <p:cNvSpPr/>
            <p:nvPr userDrawn="1"/>
          </p:nvSpPr>
          <p:spPr bwMode="gray">
            <a:xfrm>
              <a:off x="1079268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82" name="Rechteck 81">
              <a:extLst>
                <a:ext uri="{FF2B5EF4-FFF2-40B4-BE49-F238E27FC236}">
                  <a16:creationId xmlns:a16="http://schemas.microsoft.com/office/drawing/2014/main" id="{E7BDA8E9-B38D-4796-BC2A-7103166266A4}"/>
                </a:ext>
              </a:extLst>
            </p:cNvPr>
            <p:cNvSpPr/>
            <p:nvPr userDrawn="1"/>
          </p:nvSpPr>
          <p:spPr bwMode="gray">
            <a:xfrm>
              <a:off x="1156358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grpSp>
      <p:grpSp>
        <p:nvGrpSpPr>
          <p:cNvPr id="83" name="Gruppieren 82">
            <a:extLst>
              <a:ext uri="{FF2B5EF4-FFF2-40B4-BE49-F238E27FC236}">
                <a16:creationId xmlns:a16="http://schemas.microsoft.com/office/drawing/2014/main" id="{20C77294-9EB9-4B9E-BAB2-A66D65C2757D}"/>
              </a:ext>
            </a:extLst>
          </p:cNvPr>
          <p:cNvGrpSpPr/>
          <p:nvPr userDrawn="1"/>
        </p:nvGrpSpPr>
        <p:grpSpPr bwMode="gray">
          <a:xfrm>
            <a:off x="0" y="1603093"/>
            <a:ext cx="12192000" cy="630000"/>
            <a:chOff x="0" y="832275"/>
            <a:chExt cx="12193588" cy="630000"/>
          </a:xfrm>
        </p:grpSpPr>
        <p:sp>
          <p:nvSpPr>
            <p:cNvPr id="84" name="Rechteck 83">
              <a:extLst>
                <a:ext uri="{FF2B5EF4-FFF2-40B4-BE49-F238E27FC236}">
                  <a16:creationId xmlns:a16="http://schemas.microsoft.com/office/drawing/2014/main" id="{3D1FF8FC-4F65-4E24-971D-A231CD0FE2CB}"/>
                </a:ext>
              </a:extLst>
            </p:cNvPr>
            <p:cNvSpPr/>
            <p:nvPr userDrawn="1"/>
          </p:nvSpPr>
          <p:spPr bwMode="gray">
            <a:xfrm>
              <a:off x="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85" name="Rechteck 84">
              <a:extLst>
                <a:ext uri="{FF2B5EF4-FFF2-40B4-BE49-F238E27FC236}">
                  <a16:creationId xmlns:a16="http://schemas.microsoft.com/office/drawing/2014/main" id="{54ACDBB6-1DE3-446E-A2A4-F5A4BF009903}"/>
                </a:ext>
              </a:extLst>
            </p:cNvPr>
            <p:cNvSpPr/>
            <p:nvPr userDrawn="1"/>
          </p:nvSpPr>
          <p:spPr bwMode="gray">
            <a:xfrm>
              <a:off x="77090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86" name="Rechteck 85">
              <a:extLst>
                <a:ext uri="{FF2B5EF4-FFF2-40B4-BE49-F238E27FC236}">
                  <a16:creationId xmlns:a16="http://schemas.microsoft.com/office/drawing/2014/main" id="{3E99A88F-953B-46F4-991C-16EA470E1490}"/>
                </a:ext>
              </a:extLst>
            </p:cNvPr>
            <p:cNvSpPr/>
            <p:nvPr userDrawn="1"/>
          </p:nvSpPr>
          <p:spPr bwMode="gray">
            <a:xfrm>
              <a:off x="154181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87" name="Rechteck 86">
              <a:extLst>
                <a:ext uri="{FF2B5EF4-FFF2-40B4-BE49-F238E27FC236}">
                  <a16:creationId xmlns:a16="http://schemas.microsoft.com/office/drawing/2014/main" id="{9C13B3D9-D97C-4F3B-A3B9-CD7C85B3848B}"/>
                </a:ext>
              </a:extLst>
            </p:cNvPr>
            <p:cNvSpPr/>
            <p:nvPr userDrawn="1"/>
          </p:nvSpPr>
          <p:spPr bwMode="gray">
            <a:xfrm>
              <a:off x="231271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88" name="Rechteck 87">
              <a:extLst>
                <a:ext uri="{FF2B5EF4-FFF2-40B4-BE49-F238E27FC236}">
                  <a16:creationId xmlns:a16="http://schemas.microsoft.com/office/drawing/2014/main" id="{E07E333A-2BE0-4268-AB7A-DD0054C34722}"/>
                </a:ext>
              </a:extLst>
            </p:cNvPr>
            <p:cNvSpPr/>
            <p:nvPr userDrawn="1"/>
          </p:nvSpPr>
          <p:spPr bwMode="gray">
            <a:xfrm>
              <a:off x="308362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89" name="Rechteck 88">
              <a:extLst>
                <a:ext uri="{FF2B5EF4-FFF2-40B4-BE49-F238E27FC236}">
                  <a16:creationId xmlns:a16="http://schemas.microsoft.com/office/drawing/2014/main" id="{72EB610B-3279-494A-9D88-B9D5B02DEF3C}"/>
                </a:ext>
              </a:extLst>
            </p:cNvPr>
            <p:cNvSpPr/>
            <p:nvPr userDrawn="1"/>
          </p:nvSpPr>
          <p:spPr bwMode="gray">
            <a:xfrm>
              <a:off x="385453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90" name="Rechteck 89">
              <a:extLst>
                <a:ext uri="{FF2B5EF4-FFF2-40B4-BE49-F238E27FC236}">
                  <a16:creationId xmlns:a16="http://schemas.microsoft.com/office/drawing/2014/main" id="{1D7D4989-0822-4D09-99D4-47DBF2E00441}"/>
                </a:ext>
              </a:extLst>
            </p:cNvPr>
            <p:cNvSpPr/>
            <p:nvPr userDrawn="1"/>
          </p:nvSpPr>
          <p:spPr bwMode="gray">
            <a:xfrm>
              <a:off x="462543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91" name="Rechteck 90">
              <a:extLst>
                <a:ext uri="{FF2B5EF4-FFF2-40B4-BE49-F238E27FC236}">
                  <a16:creationId xmlns:a16="http://schemas.microsoft.com/office/drawing/2014/main" id="{DFAB0B2D-696F-4C2F-8FED-FDD1687D642B}"/>
                </a:ext>
              </a:extLst>
            </p:cNvPr>
            <p:cNvSpPr/>
            <p:nvPr userDrawn="1"/>
          </p:nvSpPr>
          <p:spPr bwMode="gray">
            <a:xfrm>
              <a:off x="539634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92" name="Rechteck 91">
              <a:extLst>
                <a:ext uri="{FF2B5EF4-FFF2-40B4-BE49-F238E27FC236}">
                  <a16:creationId xmlns:a16="http://schemas.microsoft.com/office/drawing/2014/main" id="{9C2C61B8-0527-4709-A5D9-7FE09B4E2FD8}"/>
                </a:ext>
              </a:extLst>
            </p:cNvPr>
            <p:cNvSpPr/>
            <p:nvPr userDrawn="1"/>
          </p:nvSpPr>
          <p:spPr bwMode="gray">
            <a:xfrm>
              <a:off x="616724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93" name="Rechteck 92">
              <a:extLst>
                <a:ext uri="{FF2B5EF4-FFF2-40B4-BE49-F238E27FC236}">
                  <a16:creationId xmlns:a16="http://schemas.microsoft.com/office/drawing/2014/main" id="{31036382-E26D-43D5-AE20-5A9739315B73}"/>
                </a:ext>
              </a:extLst>
            </p:cNvPr>
            <p:cNvSpPr/>
            <p:nvPr userDrawn="1"/>
          </p:nvSpPr>
          <p:spPr bwMode="gray">
            <a:xfrm>
              <a:off x="693815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94" name="Rechteck 93">
              <a:extLst>
                <a:ext uri="{FF2B5EF4-FFF2-40B4-BE49-F238E27FC236}">
                  <a16:creationId xmlns:a16="http://schemas.microsoft.com/office/drawing/2014/main" id="{27E75FEC-16C5-4060-BEEA-CF90C98CB357}"/>
                </a:ext>
              </a:extLst>
            </p:cNvPr>
            <p:cNvSpPr/>
            <p:nvPr userDrawn="1"/>
          </p:nvSpPr>
          <p:spPr bwMode="gray">
            <a:xfrm>
              <a:off x="770906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95" name="Rechteck 94">
              <a:extLst>
                <a:ext uri="{FF2B5EF4-FFF2-40B4-BE49-F238E27FC236}">
                  <a16:creationId xmlns:a16="http://schemas.microsoft.com/office/drawing/2014/main" id="{9DEB8C47-3C07-4591-9F76-03B8AC2C9850}"/>
                </a:ext>
              </a:extLst>
            </p:cNvPr>
            <p:cNvSpPr/>
            <p:nvPr userDrawn="1"/>
          </p:nvSpPr>
          <p:spPr bwMode="gray">
            <a:xfrm>
              <a:off x="847996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96" name="Rechteck 95">
              <a:extLst>
                <a:ext uri="{FF2B5EF4-FFF2-40B4-BE49-F238E27FC236}">
                  <a16:creationId xmlns:a16="http://schemas.microsoft.com/office/drawing/2014/main" id="{BEC76FC7-4AA6-42D3-AD2C-AC46B8F1F90A}"/>
                </a:ext>
              </a:extLst>
            </p:cNvPr>
            <p:cNvSpPr/>
            <p:nvPr userDrawn="1"/>
          </p:nvSpPr>
          <p:spPr bwMode="gray">
            <a:xfrm>
              <a:off x="925087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97" name="Rechteck 96">
              <a:extLst>
                <a:ext uri="{FF2B5EF4-FFF2-40B4-BE49-F238E27FC236}">
                  <a16:creationId xmlns:a16="http://schemas.microsoft.com/office/drawing/2014/main" id="{BF403516-BB71-4D9F-B5FF-EDFDFBF3C77E}"/>
                </a:ext>
              </a:extLst>
            </p:cNvPr>
            <p:cNvSpPr/>
            <p:nvPr userDrawn="1"/>
          </p:nvSpPr>
          <p:spPr bwMode="gray">
            <a:xfrm>
              <a:off x="1002177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98" name="Rechteck 97">
              <a:extLst>
                <a:ext uri="{FF2B5EF4-FFF2-40B4-BE49-F238E27FC236}">
                  <a16:creationId xmlns:a16="http://schemas.microsoft.com/office/drawing/2014/main" id="{F8D6BB61-9426-41E8-9E04-AD86FB038916}"/>
                </a:ext>
              </a:extLst>
            </p:cNvPr>
            <p:cNvSpPr/>
            <p:nvPr userDrawn="1"/>
          </p:nvSpPr>
          <p:spPr bwMode="gray">
            <a:xfrm>
              <a:off x="1079268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99" name="Rechteck 98">
              <a:extLst>
                <a:ext uri="{FF2B5EF4-FFF2-40B4-BE49-F238E27FC236}">
                  <a16:creationId xmlns:a16="http://schemas.microsoft.com/office/drawing/2014/main" id="{46CE4050-2574-4F6B-972A-AF5FD201ACDE}"/>
                </a:ext>
              </a:extLst>
            </p:cNvPr>
            <p:cNvSpPr/>
            <p:nvPr userDrawn="1"/>
          </p:nvSpPr>
          <p:spPr bwMode="gray">
            <a:xfrm>
              <a:off x="1156358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grpSp>
      <p:grpSp>
        <p:nvGrpSpPr>
          <p:cNvPr id="100" name="Gruppieren 99">
            <a:extLst>
              <a:ext uri="{FF2B5EF4-FFF2-40B4-BE49-F238E27FC236}">
                <a16:creationId xmlns:a16="http://schemas.microsoft.com/office/drawing/2014/main" id="{38DBEC0A-92AE-4283-BEED-1A2D67964426}"/>
              </a:ext>
            </a:extLst>
          </p:cNvPr>
          <p:cNvGrpSpPr/>
          <p:nvPr userDrawn="1"/>
        </p:nvGrpSpPr>
        <p:grpSpPr bwMode="gray">
          <a:xfrm>
            <a:off x="0" y="2373911"/>
            <a:ext cx="12192000" cy="630000"/>
            <a:chOff x="0" y="832275"/>
            <a:chExt cx="12193588" cy="630000"/>
          </a:xfrm>
        </p:grpSpPr>
        <p:sp>
          <p:nvSpPr>
            <p:cNvPr id="101" name="Rechteck 100">
              <a:extLst>
                <a:ext uri="{FF2B5EF4-FFF2-40B4-BE49-F238E27FC236}">
                  <a16:creationId xmlns:a16="http://schemas.microsoft.com/office/drawing/2014/main" id="{AAE920B2-034A-41D1-9935-5058CBAF0A02}"/>
                </a:ext>
              </a:extLst>
            </p:cNvPr>
            <p:cNvSpPr/>
            <p:nvPr userDrawn="1"/>
          </p:nvSpPr>
          <p:spPr bwMode="gray">
            <a:xfrm>
              <a:off x="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02" name="Rechteck 101">
              <a:extLst>
                <a:ext uri="{FF2B5EF4-FFF2-40B4-BE49-F238E27FC236}">
                  <a16:creationId xmlns:a16="http://schemas.microsoft.com/office/drawing/2014/main" id="{317C4550-BFCC-4EA4-99B6-2DC45D08E409}"/>
                </a:ext>
              </a:extLst>
            </p:cNvPr>
            <p:cNvSpPr/>
            <p:nvPr userDrawn="1"/>
          </p:nvSpPr>
          <p:spPr bwMode="gray">
            <a:xfrm>
              <a:off x="77090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03" name="Rechteck 102">
              <a:extLst>
                <a:ext uri="{FF2B5EF4-FFF2-40B4-BE49-F238E27FC236}">
                  <a16:creationId xmlns:a16="http://schemas.microsoft.com/office/drawing/2014/main" id="{FB33987D-2C09-4D73-896E-5C8A271BEA1F}"/>
                </a:ext>
              </a:extLst>
            </p:cNvPr>
            <p:cNvSpPr/>
            <p:nvPr userDrawn="1"/>
          </p:nvSpPr>
          <p:spPr bwMode="gray">
            <a:xfrm>
              <a:off x="154181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04" name="Rechteck 103">
              <a:extLst>
                <a:ext uri="{FF2B5EF4-FFF2-40B4-BE49-F238E27FC236}">
                  <a16:creationId xmlns:a16="http://schemas.microsoft.com/office/drawing/2014/main" id="{A54B6A1E-FCB7-4B5E-98DE-DECB84961176}"/>
                </a:ext>
              </a:extLst>
            </p:cNvPr>
            <p:cNvSpPr/>
            <p:nvPr userDrawn="1"/>
          </p:nvSpPr>
          <p:spPr bwMode="gray">
            <a:xfrm>
              <a:off x="231271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05" name="Rechteck 104">
              <a:extLst>
                <a:ext uri="{FF2B5EF4-FFF2-40B4-BE49-F238E27FC236}">
                  <a16:creationId xmlns:a16="http://schemas.microsoft.com/office/drawing/2014/main" id="{81E09314-8481-430D-ABCD-876F4D3CAFCD}"/>
                </a:ext>
              </a:extLst>
            </p:cNvPr>
            <p:cNvSpPr/>
            <p:nvPr userDrawn="1"/>
          </p:nvSpPr>
          <p:spPr bwMode="gray">
            <a:xfrm>
              <a:off x="308362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06" name="Rechteck 105">
              <a:extLst>
                <a:ext uri="{FF2B5EF4-FFF2-40B4-BE49-F238E27FC236}">
                  <a16:creationId xmlns:a16="http://schemas.microsoft.com/office/drawing/2014/main" id="{F0FB5BA7-FE8A-4039-A2F1-3C502D66E4D2}"/>
                </a:ext>
              </a:extLst>
            </p:cNvPr>
            <p:cNvSpPr/>
            <p:nvPr userDrawn="1"/>
          </p:nvSpPr>
          <p:spPr bwMode="gray">
            <a:xfrm>
              <a:off x="385453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07" name="Rechteck 106">
              <a:extLst>
                <a:ext uri="{FF2B5EF4-FFF2-40B4-BE49-F238E27FC236}">
                  <a16:creationId xmlns:a16="http://schemas.microsoft.com/office/drawing/2014/main" id="{DAEA09D5-FF1D-4CFC-AB0F-427095DCD31C}"/>
                </a:ext>
              </a:extLst>
            </p:cNvPr>
            <p:cNvSpPr/>
            <p:nvPr userDrawn="1"/>
          </p:nvSpPr>
          <p:spPr bwMode="gray">
            <a:xfrm>
              <a:off x="462543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08" name="Rechteck 107">
              <a:extLst>
                <a:ext uri="{FF2B5EF4-FFF2-40B4-BE49-F238E27FC236}">
                  <a16:creationId xmlns:a16="http://schemas.microsoft.com/office/drawing/2014/main" id="{DCECAD93-08E6-4091-AA21-5567355D543C}"/>
                </a:ext>
              </a:extLst>
            </p:cNvPr>
            <p:cNvSpPr/>
            <p:nvPr userDrawn="1"/>
          </p:nvSpPr>
          <p:spPr bwMode="gray">
            <a:xfrm>
              <a:off x="539634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09" name="Rechteck 108">
              <a:extLst>
                <a:ext uri="{FF2B5EF4-FFF2-40B4-BE49-F238E27FC236}">
                  <a16:creationId xmlns:a16="http://schemas.microsoft.com/office/drawing/2014/main" id="{10A0B940-7B92-4C95-9EC6-20E84328C218}"/>
                </a:ext>
              </a:extLst>
            </p:cNvPr>
            <p:cNvSpPr/>
            <p:nvPr userDrawn="1"/>
          </p:nvSpPr>
          <p:spPr bwMode="gray">
            <a:xfrm>
              <a:off x="616724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10" name="Rechteck 109">
              <a:extLst>
                <a:ext uri="{FF2B5EF4-FFF2-40B4-BE49-F238E27FC236}">
                  <a16:creationId xmlns:a16="http://schemas.microsoft.com/office/drawing/2014/main" id="{13E63F0E-3F3F-4C15-A8AF-8A18E736503D}"/>
                </a:ext>
              </a:extLst>
            </p:cNvPr>
            <p:cNvSpPr/>
            <p:nvPr userDrawn="1"/>
          </p:nvSpPr>
          <p:spPr bwMode="gray">
            <a:xfrm>
              <a:off x="693815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11" name="Rechteck 110">
              <a:extLst>
                <a:ext uri="{FF2B5EF4-FFF2-40B4-BE49-F238E27FC236}">
                  <a16:creationId xmlns:a16="http://schemas.microsoft.com/office/drawing/2014/main" id="{B808A519-5BDA-4EA3-89F2-1EC30C291BFD}"/>
                </a:ext>
              </a:extLst>
            </p:cNvPr>
            <p:cNvSpPr/>
            <p:nvPr userDrawn="1"/>
          </p:nvSpPr>
          <p:spPr bwMode="gray">
            <a:xfrm>
              <a:off x="770906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12" name="Rechteck 111">
              <a:extLst>
                <a:ext uri="{FF2B5EF4-FFF2-40B4-BE49-F238E27FC236}">
                  <a16:creationId xmlns:a16="http://schemas.microsoft.com/office/drawing/2014/main" id="{6E8001A4-3B6E-4ABD-B5E7-6887767A443E}"/>
                </a:ext>
              </a:extLst>
            </p:cNvPr>
            <p:cNvSpPr/>
            <p:nvPr userDrawn="1"/>
          </p:nvSpPr>
          <p:spPr bwMode="gray">
            <a:xfrm>
              <a:off x="847996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13" name="Rechteck 112">
              <a:extLst>
                <a:ext uri="{FF2B5EF4-FFF2-40B4-BE49-F238E27FC236}">
                  <a16:creationId xmlns:a16="http://schemas.microsoft.com/office/drawing/2014/main" id="{DA00B807-3A89-4185-9445-31CE66065F86}"/>
                </a:ext>
              </a:extLst>
            </p:cNvPr>
            <p:cNvSpPr/>
            <p:nvPr userDrawn="1"/>
          </p:nvSpPr>
          <p:spPr bwMode="gray">
            <a:xfrm>
              <a:off x="925087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14" name="Rechteck 113">
              <a:extLst>
                <a:ext uri="{FF2B5EF4-FFF2-40B4-BE49-F238E27FC236}">
                  <a16:creationId xmlns:a16="http://schemas.microsoft.com/office/drawing/2014/main" id="{96094FEE-5178-490F-83A5-AD44AB6CF028}"/>
                </a:ext>
              </a:extLst>
            </p:cNvPr>
            <p:cNvSpPr/>
            <p:nvPr userDrawn="1"/>
          </p:nvSpPr>
          <p:spPr bwMode="gray">
            <a:xfrm>
              <a:off x="1002177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15" name="Rechteck 114">
              <a:extLst>
                <a:ext uri="{FF2B5EF4-FFF2-40B4-BE49-F238E27FC236}">
                  <a16:creationId xmlns:a16="http://schemas.microsoft.com/office/drawing/2014/main" id="{C3F49058-7144-4A2E-9D51-A915DAECE3C1}"/>
                </a:ext>
              </a:extLst>
            </p:cNvPr>
            <p:cNvSpPr/>
            <p:nvPr userDrawn="1"/>
          </p:nvSpPr>
          <p:spPr bwMode="gray">
            <a:xfrm>
              <a:off x="1079268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16" name="Rechteck 115">
              <a:extLst>
                <a:ext uri="{FF2B5EF4-FFF2-40B4-BE49-F238E27FC236}">
                  <a16:creationId xmlns:a16="http://schemas.microsoft.com/office/drawing/2014/main" id="{4FE860D1-EC23-4937-A5FD-9DD1C69C4A7D}"/>
                </a:ext>
              </a:extLst>
            </p:cNvPr>
            <p:cNvSpPr/>
            <p:nvPr userDrawn="1"/>
          </p:nvSpPr>
          <p:spPr bwMode="gray">
            <a:xfrm>
              <a:off x="1156358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grpSp>
      <p:grpSp>
        <p:nvGrpSpPr>
          <p:cNvPr id="117" name="Gruppieren 116">
            <a:extLst>
              <a:ext uri="{FF2B5EF4-FFF2-40B4-BE49-F238E27FC236}">
                <a16:creationId xmlns:a16="http://schemas.microsoft.com/office/drawing/2014/main" id="{F2A3FB66-9328-4497-B7DE-0F0985591E62}"/>
              </a:ext>
            </a:extLst>
          </p:cNvPr>
          <p:cNvGrpSpPr/>
          <p:nvPr userDrawn="1"/>
        </p:nvGrpSpPr>
        <p:grpSpPr bwMode="gray">
          <a:xfrm>
            <a:off x="0" y="3144729"/>
            <a:ext cx="12192000" cy="630000"/>
            <a:chOff x="0" y="832275"/>
            <a:chExt cx="12193588" cy="630000"/>
          </a:xfrm>
        </p:grpSpPr>
        <p:sp>
          <p:nvSpPr>
            <p:cNvPr id="118" name="Rechteck 117">
              <a:extLst>
                <a:ext uri="{FF2B5EF4-FFF2-40B4-BE49-F238E27FC236}">
                  <a16:creationId xmlns:a16="http://schemas.microsoft.com/office/drawing/2014/main" id="{1524D5C7-84E8-468E-8FC5-D62AA9465D14}"/>
                </a:ext>
              </a:extLst>
            </p:cNvPr>
            <p:cNvSpPr/>
            <p:nvPr userDrawn="1"/>
          </p:nvSpPr>
          <p:spPr bwMode="gray">
            <a:xfrm>
              <a:off x="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19" name="Rechteck 118">
              <a:extLst>
                <a:ext uri="{FF2B5EF4-FFF2-40B4-BE49-F238E27FC236}">
                  <a16:creationId xmlns:a16="http://schemas.microsoft.com/office/drawing/2014/main" id="{12863145-A579-4E04-BB92-F3B42559AE12}"/>
                </a:ext>
              </a:extLst>
            </p:cNvPr>
            <p:cNvSpPr/>
            <p:nvPr userDrawn="1"/>
          </p:nvSpPr>
          <p:spPr bwMode="gray">
            <a:xfrm>
              <a:off x="77090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20" name="Rechteck 119">
              <a:extLst>
                <a:ext uri="{FF2B5EF4-FFF2-40B4-BE49-F238E27FC236}">
                  <a16:creationId xmlns:a16="http://schemas.microsoft.com/office/drawing/2014/main" id="{FAA872C0-5BB7-49C4-A47E-87DFDE16EFFB}"/>
                </a:ext>
              </a:extLst>
            </p:cNvPr>
            <p:cNvSpPr/>
            <p:nvPr userDrawn="1"/>
          </p:nvSpPr>
          <p:spPr bwMode="gray">
            <a:xfrm>
              <a:off x="154181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21" name="Rechteck 120">
              <a:extLst>
                <a:ext uri="{FF2B5EF4-FFF2-40B4-BE49-F238E27FC236}">
                  <a16:creationId xmlns:a16="http://schemas.microsoft.com/office/drawing/2014/main" id="{4C0F85C8-31EC-47CC-8F2B-08EFEBC4B2B0}"/>
                </a:ext>
              </a:extLst>
            </p:cNvPr>
            <p:cNvSpPr/>
            <p:nvPr userDrawn="1"/>
          </p:nvSpPr>
          <p:spPr bwMode="gray">
            <a:xfrm>
              <a:off x="231271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22" name="Rechteck 121">
              <a:extLst>
                <a:ext uri="{FF2B5EF4-FFF2-40B4-BE49-F238E27FC236}">
                  <a16:creationId xmlns:a16="http://schemas.microsoft.com/office/drawing/2014/main" id="{AEC57E50-5DB6-438F-8CB9-3A5024FAC605}"/>
                </a:ext>
              </a:extLst>
            </p:cNvPr>
            <p:cNvSpPr/>
            <p:nvPr userDrawn="1"/>
          </p:nvSpPr>
          <p:spPr bwMode="gray">
            <a:xfrm>
              <a:off x="308362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23" name="Rechteck 122">
              <a:extLst>
                <a:ext uri="{FF2B5EF4-FFF2-40B4-BE49-F238E27FC236}">
                  <a16:creationId xmlns:a16="http://schemas.microsoft.com/office/drawing/2014/main" id="{744DF713-D4A4-4192-B7EE-847875E8B13A}"/>
                </a:ext>
              </a:extLst>
            </p:cNvPr>
            <p:cNvSpPr/>
            <p:nvPr userDrawn="1"/>
          </p:nvSpPr>
          <p:spPr bwMode="gray">
            <a:xfrm>
              <a:off x="385453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24" name="Rechteck 123">
              <a:extLst>
                <a:ext uri="{FF2B5EF4-FFF2-40B4-BE49-F238E27FC236}">
                  <a16:creationId xmlns:a16="http://schemas.microsoft.com/office/drawing/2014/main" id="{8F68393C-CD76-46C7-863D-3F5841F3C76E}"/>
                </a:ext>
              </a:extLst>
            </p:cNvPr>
            <p:cNvSpPr/>
            <p:nvPr userDrawn="1"/>
          </p:nvSpPr>
          <p:spPr bwMode="gray">
            <a:xfrm>
              <a:off x="462543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25" name="Rechteck 124">
              <a:extLst>
                <a:ext uri="{FF2B5EF4-FFF2-40B4-BE49-F238E27FC236}">
                  <a16:creationId xmlns:a16="http://schemas.microsoft.com/office/drawing/2014/main" id="{58129552-0054-41A6-BE2B-271D78A83F32}"/>
                </a:ext>
              </a:extLst>
            </p:cNvPr>
            <p:cNvSpPr/>
            <p:nvPr userDrawn="1"/>
          </p:nvSpPr>
          <p:spPr bwMode="gray">
            <a:xfrm>
              <a:off x="539634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26" name="Rechteck 125">
              <a:extLst>
                <a:ext uri="{FF2B5EF4-FFF2-40B4-BE49-F238E27FC236}">
                  <a16:creationId xmlns:a16="http://schemas.microsoft.com/office/drawing/2014/main" id="{7B2D3C3D-64FE-4423-B8AD-6629271BC175}"/>
                </a:ext>
              </a:extLst>
            </p:cNvPr>
            <p:cNvSpPr/>
            <p:nvPr userDrawn="1"/>
          </p:nvSpPr>
          <p:spPr bwMode="gray">
            <a:xfrm>
              <a:off x="616724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27" name="Rechteck 126">
              <a:extLst>
                <a:ext uri="{FF2B5EF4-FFF2-40B4-BE49-F238E27FC236}">
                  <a16:creationId xmlns:a16="http://schemas.microsoft.com/office/drawing/2014/main" id="{09099A4F-2863-4B0F-8E1E-179637BA9F0D}"/>
                </a:ext>
              </a:extLst>
            </p:cNvPr>
            <p:cNvSpPr/>
            <p:nvPr userDrawn="1"/>
          </p:nvSpPr>
          <p:spPr bwMode="gray">
            <a:xfrm>
              <a:off x="693815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28" name="Rechteck 127">
              <a:extLst>
                <a:ext uri="{FF2B5EF4-FFF2-40B4-BE49-F238E27FC236}">
                  <a16:creationId xmlns:a16="http://schemas.microsoft.com/office/drawing/2014/main" id="{E58ECDB9-6CCE-4DAF-9AAC-5330812F773B}"/>
                </a:ext>
              </a:extLst>
            </p:cNvPr>
            <p:cNvSpPr/>
            <p:nvPr userDrawn="1"/>
          </p:nvSpPr>
          <p:spPr bwMode="gray">
            <a:xfrm>
              <a:off x="770906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29" name="Rechteck 128">
              <a:extLst>
                <a:ext uri="{FF2B5EF4-FFF2-40B4-BE49-F238E27FC236}">
                  <a16:creationId xmlns:a16="http://schemas.microsoft.com/office/drawing/2014/main" id="{F5925CAB-0AF5-406F-9336-52AB7244E709}"/>
                </a:ext>
              </a:extLst>
            </p:cNvPr>
            <p:cNvSpPr/>
            <p:nvPr userDrawn="1"/>
          </p:nvSpPr>
          <p:spPr bwMode="gray">
            <a:xfrm>
              <a:off x="847996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30" name="Rechteck 129">
              <a:extLst>
                <a:ext uri="{FF2B5EF4-FFF2-40B4-BE49-F238E27FC236}">
                  <a16:creationId xmlns:a16="http://schemas.microsoft.com/office/drawing/2014/main" id="{F7AB92B7-6520-49BB-8824-1131E48BD444}"/>
                </a:ext>
              </a:extLst>
            </p:cNvPr>
            <p:cNvSpPr/>
            <p:nvPr userDrawn="1"/>
          </p:nvSpPr>
          <p:spPr bwMode="gray">
            <a:xfrm>
              <a:off x="925087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31" name="Rechteck 130">
              <a:extLst>
                <a:ext uri="{FF2B5EF4-FFF2-40B4-BE49-F238E27FC236}">
                  <a16:creationId xmlns:a16="http://schemas.microsoft.com/office/drawing/2014/main" id="{7E31EC67-8B84-4AF6-B299-4D67EEA7D58F}"/>
                </a:ext>
              </a:extLst>
            </p:cNvPr>
            <p:cNvSpPr/>
            <p:nvPr userDrawn="1"/>
          </p:nvSpPr>
          <p:spPr bwMode="gray">
            <a:xfrm>
              <a:off x="1002177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32" name="Rechteck 131">
              <a:extLst>
                <a:ext uri="{FF2B5EF4-FFF2-40B4-BE49-F238E27FC236}">
                  <a16:creationId xmlns:a16="http://schemas.microsoft.com/office/drawing/2014/main" id="{E7E09CAA-BF36-40E9-86F6-2758B9A7B108}"/>
                </a:ext>
              </a:extLst>
            </p:cNvPr>
            <p:cNvSpPr/>
            <p:nvPr userDrawn="1"/>
          </p:nvSpPr>
          <p:spPr bwMode="gray">
            <a:xfrm>
              <a:off x="1079268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33" name="Rechteck 132">
              <a:extLst>
                <a:ext uri="{FF2B5EF4-FFF2-40B4-BE49-F238E27FC236}">
                  <a16:creationId xmlns:a16="http://schemas.microsoft.com/office/drawing/2014/main" id="{D02A16EA-8D15-40C5-8304-BB5D82DEB604}"/>
                </a:ext>
              </a:extLst>
            </p:cNvPr>
            <p:cNvSpPr/>
            <p:nvPr userDrawn="1"/>
          </p:nvSpPr>
          <p:spPr bwMode="gray">
            <a:xfrm>
              <a:off x="1156358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grpSp>
      <p:grpSp>
        <p:nvGrpSpPr>
          <p:cNvPr id="6" name="Gruppieren 5">
            <a:extLst>
              <a:ext uri="{FF2B5EF4-FFF2-40B4-BE49-F238E27FC236}">
                <a16:creationId xmlns:a16="http://schemas.microsoft.com/office/drawing/2014/main" id="{FC8EBC39-FCD2-4FEA-AC5F-FEA2168D7D1C}"/>
              </a:ext>
            </a:extLst>
          </p:cNvPr>
          <p:cNvGrpSpPr/>
          <p:nvPr userDrawn="1"/>
        </p:nvGrpSpPr>
        <p:grpSpPr bwMode="gray">
          <a:xfrm>
            <a:off x="0" y="3915547"/>
            <a:ext cx="12192000" cy="630000"/>
            <a:chOff x="0" y="3915547"/>
            <a:chExt cx="12193588" cy="630000"/>
          </a:xfrm>
        </p:grpSpPr>
        <p:sp>
          <p:nvSpPr>
            <p:cNvPr id="135" name="Rechteck 134">
              <a:extLst>
                <a:ext uri="{FF2B5EF4-FFF2-40B4-BE49-F238E27FC236}">
                  <a16:creationId xmlns:a16="http://schemas.microsoft.com/office/drawing/2014/main" id="{590957F3-BFDC-4170-A879-5D23AC221F38}"/>
                </a:ext>
              </a:extLst>
            </p:cNvPr>
            <p:cNvSpPr/>
            <p:nvPr userDrawn="1"/>
          </p:nvSpPr>
          <p:spPr bwMode="gray">
            <a:xfrm>
              <a:off x="0"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36" name="Rechteck 135">
              <a:extLst>
                <a:ext uri="{FF2B5EF4-FFF2-40B4-BE49-F238E27FC236}">
                  <a16:creationId xmlns:a16="http://schemas.microsoft.com/office/drawing/2014/main" id="{6C78AED3-A0AC-4973-92F2-7CB779FB1197}"/>
                </a:ext>
              </a:extLst>
            </p:cNvPr>
            <p:cNvSpPr/>
            <p:nvPr userDrawn="1"/>
          </p:nvSpPr>
          <p:spPr bwMode="gray">
            <a:xfrm>
              <a:off x="770906"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37" name="Rechteck 136">
              <a:extLst>
                <a:ext uri="{FF2B5EF4-FFF2-40B4-BE49-F238E27FC236}">
                  <a16:creationId xmlns:a16="http://schemas.microsoft.com/office/drawing/2014/main" id="{B2859F4B-1612-431D-B816-8C51B7474B87}"/>
                </a:ext>
              </a:extLst>
            </p:cNvPr>
            <p:cNvSpPr/>
            <p:nvPr userDrawn="1"/>
          </p:nvSpPr>
          <p:spPr bwMode="gray">
            <a:xfrm>
              <a:off x="1541812"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38" name="Rechteck 137">
              <a:extLst>
                <a:ext uri="{FF2B5EF4-FFF2-40B4-BE49-F238E27FC236}">
                  <a16:creationId xmlns:a16="http://schemas.microsoft.com/office/drawing/2014/main" id="{2AE282DC-07F3-4D11-95F8-06F3426C01E3}"/>
                </a:ext>
              </a:extLst>
            </p:cNvPr>
            <p:cNvSpPr/>
            <p:nvPr userDrawn="1"/>
          </p:nvSpPr>
          <p:spPr bwMode="gray">
            <a:xfrm>
              <a:off x="2312718"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39" name="Rechteck 138">
              <a:extLst>
                <a:ext uri="{FF2B5EF4-FFF2-40B4-BE49-F238E27FC236}">
                  <a16:creationId xmlns:a16="http://schemas.microsoft.com/office/drawing/2014/main" id="{F186F127-8640-4714-A38D-2A3F7181EE65}"/>
                </a:ext>
              </a:extLst>
            </p:cNvPr>
            <p:cNvSpPr/>
            <p:nvPr userDrawn="1"/>
          </p:nvSpPr>
          <p:spPr bwMode="gray">
            <a:xfrm>
              <a:off x="3083624"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40" name="Rechteck 139">
              <a:extLst>
                <a:ext uri="{FF2B5EF4-FFF2-40B4-BE49-F238E27FC236}">
                  <a16:creationId xmlns:a16="http://schemas.microsoft.com/office/drawing/2014/main" id="{CDE4C34B-B3EE-4FE2-8283-9753959EBAEE}"/>
                </a:ext>
              </a:extLst>
            </p:cNvPr>
            <p:cNvSpPr/>
            <p:nvPr userDrawn="1"/>
          </p:nvSpPr>
          <p:spPr bwMode="gray">
            <a:xfrm>
              <a:off x="3854530"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41" name="Rechteck 140">
              <a:extLst>
                <a:ext uri="{FF2B5EF4-FFF2-40B4-BE49-F238E27FC236}">
                  <a16:creationId xmlns:a16="http://schemas.microsoft.com/office/drawing/2014/main" id="{4307C38D-980E-47E4-AF6C-549E03ACD55E}"/>
                </a:ext>
              </a:extLst>
            </p:cNvPr>
            <p:cNvSpPr/>
            <p:nvPr userDrawn="1"/>
          </p:nvSpPr>
          <p:spPr bwMode="gray">
            <a:xfrm>
              <a:off x="4625436"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42" name="Rechteck 141">
              <a:extLst>
                <a:ext uri="{FF2B5EF4-FFF2-40B4-BE49-F238E27FC236}">
                  <a16:creationId xmlns:a16="http://schemas.microsoft.com/office/drawing/2014/main" id="{644EE1D4-2BE8-422E-B415-5F6C27A9D20D}"/>
                </a:ext>
              </a:extLst>
            </p:cNvPr>
            <p:cNvSpPr/>
            <p:nvPr userDrawn="1"/>
          </p:nvSpPr>
          <p:spPr bwMode="gray">
            <a:xfrm>
              <a:off x="5396342"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43" name="Rechteck 142">
              <a:extLst>
                <a:ext uri="{FF2B5EF4-FFF2-40B4-BE49-F238E27FC236}">
                  <a16:creationId xmlns:a16="http://schemas.microsoft.com/office/drawing/2014/main" id="{42D6BD7F-1994-403C-ACAC-64A9AB660217}"/>
                </a:ext>
              </a:extLst>
            </p:cNvPr>
            <p:cNvSpPr/>
            <p:nvPr userDrawn="1"/>
          </p:nvSpPr>
          <p:spPr bwMode="gray">
            <a:xfrm>
              <a:off x="6167248"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44" name="Rechteck 143">
              <a:extLst>
                <a:ext uri="{FF2B5EF4-FFF2-40B4-BE49-F238E27FC236}">
                  <a16:creationId xmlns:a16="http://schemas.microsoft.com/office/drawing/2014/main" id="{5467640C-D312-4BE9-872A-893BA94CC82E}"/>
                </a:ext>
              </a:extLst>
            </p:cNvPr>
            <p:cNvSpPr/>
            <p:nvPr userDrawn="1"/>
          </p:nvSpPr>
          <p:spPr bwMode="gray">
            <a:xfrm>
              <a:off x="6938154"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45" name="Rechteck 144">
              <a:extLst>
                <a:ext uri="{FF2B5EF4-FFF2-40B4-BE49-F238E27FC236}">
                  <a16:creationId xmlns:a16="http://schemas.microsoft.com/office/drawing/2014/main" id="{B1C2AE24-B63F-4AF4-A066-B00B380B0884}"/>
                </a:ext>
              </a:extLst>
            </p:cNvPr>
            <p:cNvSpPr/>
            <p:nvPr userDrawn="1"/>
          </p:nvSpPr>
          <p:spPr bwMode="gray">
            <a:xfrm>
              <a:off x="7709060"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46" name="Rechteck 145">
              <a:extLst>
                <a:ext uri="{FF2B5EF4-FFF2-40B4-BE49-F238E27FC236}">
                  <a16:creationId xmlns:a16="http://schemas.microsoft.com/office/drawing/2014/main" id="{B4C783F6-D5A8-41F9-A20C-EBFD4AD714E8}"/>
                </a:ext>
              </a:extLst>
            </p:cNvPr>
            <p:cNvSpPr/>
            <p:nvPr userDrawn="1"/>
          </p:nvSpPr>
          <p:spPr bwMode="gray">
            <a:xfrm>
              <a:off x="8479966"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47" name="Rechteck 146">
              <a:extLst>
                <a:ext uri="{FF2B5EF4-FFF2-40B4-BE49-F238E27FC236}">
                  <a16:creationId xmlns:a16="http://schemas.microsoft.com/office/drawing/2014/main" id="{264FF3D3-91D4-4722-903D-2871E9FABB4D}"/>
                </a:ext>
              </a:extLst>
            </p:cNvPr>
            <p:cNvSpPr/>
            <p:nvPr userDrawn="1"/>
          </p:nvSpPr>
          <p:spPr bwMode="gray">
            <a:xfrm>
              <a:off x="9250872"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48" name="Rechteck 147">
              <a:extLst>
                <a:ext uri="{FF2B5EF4-FFF2-40B4-BE49-F238E27FC236}">
                  <a16:creationId xmlns:a16="http://schemas.microsoft.com/office/drawing/2014/main" id="{EF7CB2C5-C7D0-4D67-B4D9-03FB3A485A7A}"/>
                </a:ext>
              </a:extLst>
            </p:cNvPr>
            <p:cNvSpPr/>
            <p:nvPr userDrawn="1"/>
          </p:nvSpPr>
          <p:spPr bwMode="gray">
            <a:xfrm>
              <a:off x="10021778"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49" name="Rechteck 148">
              <a:extLst>
                <a:ext uri="{FF2B5EF4-FFF2-40B4-BE49-F238E27FC236}">
                  <a16:creationId xmlns:a16="http://schemas.microsoft.com/office/drawing/2014/main" id="{F5442AC7-F3FD-4E6E-BB30-4361D09A9003}"/>
                </a:ext>
              </a:extLst>
            </p:cNvPr>
            <p:cNvSpPr/>
            <p:nvPr userDrawn="1"/>
          </p:nvSpPr>
          <p:spPr bwMode="gray">
            <a:xfrm>
              <a:off x="10792684"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50" name="Rechteck 149">
              <a:extLst>
                <a:ext uri="{FF2B5EF4-FFF2-40B4-BE49-F238E27FC236}">
                  <a16:creationId xmlns:a16="http://schemas.microsoft.com/office/drawing/2014/main" id="{2779E5BA-DD67-4990-ADAB-960D7DCDE231}"/>
                </a:ext>
              </a:extLst>
            </p:cNvPr>
            <p:cNvSpPr/>
            <p:nvPr userDrawn="1"/>
          </p:nvSpPr>
          <p:spPr bwMode="gray">
            <a:xfrm>
              <a:off x="11563588" y="3915547"/>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grpSp>
      <p:grpSp>
        <p:nvGrpSpPr>
          <p:cNvPr id="5" name="Gruppieren 4">
            <a:extLst>
              <a:ext uri="{FF2B5EF4-FFF2-40B4-BE49-F238E27FC236}">
                <a16:creationId xmlns:a16="http://schemas.microsoft.com/office/drawing/2014/main" id="{08C35130-22AB-4E59-871C-39655338D3F0}"/>
              </a:ext>
            </a:extLst>
          </p:cNvPr>
          <p:cNvGrpSpPr/>
          <p:nvPr userDrawn="1"/>
        </p:nvGrpSpPr>
        <p:grpSpPr bwMode="gray">
          <a:xfrm>
            <a:off x="0" y="4686365"/>
            <a:ext cx="12192000" cy="630000"/>
            <a:chOff x="0" y="4686365"/>
            <a:chExt cx="12193588" cy="630000"/>
          </a:xfrm>
        </p:grpSpPr>
        <p:sp>
          <p:nvSpPr>
            <p:cNvPr id="152" name="Rechteck 151">
              <a:extLst>
                <a:ext uri="{FF2B5EF4-FFF2-40B4-BE49-F238E27FC236}">
                  <a16:creationId xmlns:a16="http://schemas.microsoft.com/office/drawing/2014/main" id="{BFBE3B96-06EE-4ACF-8898-E030C63EA3D1}"/>
                </a:ext>
              </a:extLst>
            </p:cNvPr>
            <p:cNvSpPr/>
            <p:nvPr userDrawn="1"/>
          </p:nvSpPr>
          <p:spPr bwMode="gray">
            <a:xfrm>
              <a:off x="0"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53" name="Rechteck 152">
              <a:extLst>
                <a:ext uri="{FF2B5EF4-FFF2-40B4-BE49-F238E27FC236}">
                  <a16:creationId xmlns:a16="http://schemas.microsoft.com/office/drawing/2014/main" id="{D28E2F0E-8278-45F2-A533-880142D8B05D}"/>
                </a:ext>
              </a:extLst>
            </p:cNvPr>
            <p:cNvSpPr/>
            <p:nvPr userDrawn="1"/>
          </p:nvSpPr>
          <p:spPr bwMode="gray">
            <a:xfrm>
              <a:off x="770906"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54" name="Rechteck 153">
              <a:extLst>
                <a:ext uri="{FF2B5EF4-FFF2-40B4-BE49-F238E27FC236}">
                  <a16:creationId xmlns:a16="http://schemas.microsoft.com/office/drawing/2014/main" id="{24D067CF-CDB5-4BF2-9245-0633FEC204E0}"/>
                </a:ext>
              </a:extLst>
            </p:cNvPr>
            <p:cNvSpPr/>
            <p:nvPr userDrawn="1"/>
          </p:nvSpPr>
          <p:spPr bwMode="gray">
            <a:xfrm>
              <a:off x="1541812"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55" name="Rechteck 154">
              <a:extLst>
                <a:ext uri="{FF2B5EF4-FFF2-40B4-BE49-F238E27FC236}">
                  <a16:creationId xmlns:a16="http://schemas.microsoft.com/office/drawing/2014/main" id="{BE7358A4-B0AA-4D4D-83FA-EB21FB0B9D83}"/>
                </a:ext>
              </a:extLst>
            </p:cNvPr>
            <p:cNvSpPr/>
            <p:nvPr userDrawn="1"/>
          </p:nvSpPr>
          <p:spPr bwMode="gray">
            <a:xfrm>
              <a:off x="2312718"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56" name="Rechteck 155">
              <a:extLst>
                <a:ext uri="{FF2B5EF4-FFF2-40B4-BE49-F238E27FC236}">
                  <a16:creationId xmlns:a16="http://schemas.microsoft.com/office/drawing/2014/main" id="{D61FC9C5-CEF5-442E-8E72-8FB43CCC7F4E}"/>
                </a:ext>
              </a:extLst>
            </p:cNvPr>
            <p:cNvSpPr/>
            <p:nvPr userDrawn="1"/>
          </p:nvSpPr>
          <p:spPr bwMode="gray">
            <a:xfrm>
              <a:off x="3083624"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57" name="Rechteck 156">
              <a:extLst>
                <a:ext uri="{FF2B5EF4-FFF2-40B4-BE49-F238E27FC236}">
                  <a16:creationId xmlns:a16="http://schemas.microsoft.com/office/drawing/2014/main" id="{14ECBA1A-E312-45C9-9EB9-B9978100236F}"/>
                </a:ext>
              </a:extLst>
            </p:cNvPr>
            <p:cNvSpPr/>
            <p:nvPr userDrawn="1"/>
          </p:nvSpPr>
          <p:spPr bwMode="gray">
            <a:xfrm>
              <a:off x="3854530"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58" name="Rechteck 157">
              <a:extLst>
                <a:ext uri="{FF2B5EF4-FFF2-40B4-BE49-F238E27FC236}">
                  <a16:creationId xmlns:a16="http://schemas.microsoft.com/office/drawing/2014/main" id="{D15C6831-A21B-4774-A9B5-F35EBF6A768F}"/>
                </a:ext>
              </a:extLst>
            </p:cNvPr>
            <p:cNvSpPr/>
            <p:nvPr userDrawn="1"/>
          </p:nvSpPr>
          <p:spPr bwMode="gray">
            <a:xfrm>
              <a:off x="4625436"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59" name="Rechteck 158">
              <a:extLst>
                <a:ext uri="{FF2B5EF4-FFF2-40B4-BE49-F238E27FC236}">
                  <a16:creationId xmlns:a16="http://schemas.microsoft.com/office/drawing/2014/main" id="{4C6E0C30-504B-4822-AC02-3209898CEA40}"/>
                </a:ext>
              </a:extLst>
            </p:cNvPr>
            <p:cNvSpPr/>
            <p:nvPr userDrawn="1"/>
          </p:nvSpPr>
          <p:spPr bwMode="gray">
            <a:xfrm>
              <a:off x="5396342"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60" name="Rechteck 159">
              <a:extLst>
                <a:ext uri="{FF2B5EF4-FFF2-40B4-BE49-F238E27FC236}">
                  <a16:creationId xmlns:a16="http://schemas.microsoft.com/office/drawing/2014/main" id="{0048DF77-65EF-4118-B8AB-17A71C94DC13}"/>
                </a:ext>
              </a:extLst>
            </p:cNvPr>
            <p:cNvSpPr/>
            <p:nvPr userDrawn="1"/>
          </p:nvSpPr>
          <p:spPr bwMode="gray">
            <a:xfrm>
              <a:off x="6167248"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61" name="Rechteck 160">
              <a:extLst>
                <a:ext uri="{FF2B5EF4-FFF2-40B4-BE49-F238E27FC236}">
                  <a16:creationId xmlns:a16="http://schemas.microsoft.com/office/drawing/2014/main" id="{5BA1A31A-70C7-4DA0-8C57-AC1AAA12C3D1}"/>
                </a:ext>
              </a:extLst>
            </p:cNvPr>
            <p:cNvSpPr/>
            <p:nvPr userDrawn="1"/>
          </p:nvSpPr>
          <p:spPr bwMode="gray">
            <a:xfrm>
              <a:off x="6938154"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62" name="Rechteck 161">
              <a:extLst>
                <a:ext uri="{FF2B5EF4-FFF2-40B4-BE49-F238E27FC236}">
                  <a16:creationId xmlns:a16="http://schemas.microsoft.com/office/drawing/2014/main" id="{C1E1F89B-4E09-4BCC-8F70-6D64DCA82C20}"/>
                </a:ext>
              </a:extLst>
            </p:cNvPr>
            <p:cNvSpPr/>
            <p:nvPr userDrawn="1"/>
          </p:nvSpPr>
          <p:spPr bwMode="gray">
            <a:xfrm>
              <a:off x="7709060"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63" name="Rechteck 162">
              <a:extLst>
                <a:ext uri="{FF2B5EF4-FFF2-40B4-BE49-F238E27FC236}">
                  <a16:creationId xmlns:a16="http://schemas.microsoft.com/office/drawing/2014/main" id="{3A9AD41F-D6A0-4B64-B91D-98302E9B3571}"/>
                </a:ext>
              </a:extLst>
            </p:cNvPr>
            <p:cNvSpPr/>
            <p:nvPr userDrawn="1"/>
          </p:nvSpPr>
          <p:spPr bwMode="gray">
            <a:xfrm>
              <a:off x="8479966"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64" name="Rechteck 163">
              <a:extLst>
                <a:ext uri="{FF2B5EF4-FFF2-40B4-BE49-F238E27FC236}">
                  <a16:creationId xmlns:a16="http://schemas.microsoft.com/office/drawing/2014/main" id="{DB9BFC22-041D-4538-8DD3-57395C972E37}"/>
                </a:ext>
              </a:extLst>
            </p:cNvPr>
            <p:cNvSpPr/>
            <p:nvPr userDrawn="1"/>
          </p:nvSpPr>
          <p:spPr bwMode="gray">
            <a:xfrm>
              <a:off x="9250872"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65" name="Rechteck 164">
              <a:extLst>
                <a:ext uri="{FF2B5EF4-FFF2-40B4-BE49-F238E27FC236}">
                  <a16:creationId xmlns:a16="http://schemas.microsoft.com/office/drawing/2014/main" id="{8A0A49BB-67D5-433A-BC43-34B4AA527C55}"/>
                </a:ext>
              </a:extLst>
            </p:cNvPr>
            <p:cNvSpPr/>
            <p:nvPr userDrawn="1"/>
          </p:nvSpPr>
          <p:spPr bwMode="gray">
            <a:xfrm>
              <a:off x="10021778"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66" name="Rechteck 165">
              <a:extLst>
                <a:ext uri="{FF2B5EF4-FFF2-40B4-BE49-F238E27FC236}">
                  <a16:creationId xmlns:a16="http://schemas.microsoft.com/office/drawing/2014/main" id="{92CAD21D-9CF6-48A4-93F5-74016CDF63F2}"/>
                </a:ext>
              </a:extLst>
            </p:cNvPr>
            <p:cNvSpPr/>
            <p:nvPr userDrawn="1"/>
          </p:nvSpPr>
          <p:spPr bwMode="gray">
            <a:xfrm>
              <a:off x="10792684"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67" name="Rechteck 166">
              <a:extLst>
                <a:ext uri="{FF2B5EF4-FFF2-40B4-BE49-F238E27FC236}">
                  <a16:creationId xmlns:a16="http://schemas.microsoft.com/office/drawing/2014/main" id="{AF45DA77-7CC0-445C-8C38-5C54F9AFEA27}"/>
                </a:ext>
              </a:extLst>
            </p:cNvPr>
            <p:cNvSpPr/>
            <p:nvPr userDrawn="1"/>
          </p:nvSpPr>
          <p:spPr bwMode="gray">
            <a:xfrm>
              <a:off x="11563588" y="468636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grpSp>
      <p:grpSp>
        <p:nvGrpSpPr>
          <p:cNvPr id="168" name="Gruppieren 167">
            <a:extLst>
              <a:ext uri="{FF2B5EF4-FFF2-40B4-BE49-F238E27FC236}">
                <a16:creationId xmlns:a16="http://schemas.microsoft.com/office/drawing/2014/main" id="{B3161570-F8B7-402F-A3E8-B0CAB595782A}"/>
              </a:ext>
            </a:extLst>
          </p:cNvPr>
          <p:cNvGrpSpPr/>
          <p:nvPr userDrawn="1"/>
        </p:nvGrpSpPr>
        <p:grpSpPr bwMode="gray">
          <a:xfrm>
            <a:off x="0" y="5457183"/>
            <a:ext cx="12192000" cy="630000"/>
            <a:chOff x="0" y="832275"/>
            <a:chExt cx="12193588" cy="630000"/>
          </a:xfrm>
        </p:grpSpPr>
        <p:sp>
          <p:nvSpPr>
            <p:cNvPr id="169" name="Rechteck 168">
              <a:extLst>
                <a:ext uri="{FF2B5EF4-FFF2-40B4-BE49-F238E27FC236}">
                  <a16:creationId xmlns:a16="http://schemas.microsoft.com/office/drawing/2014/main" id="{9F6664CD-54EB-488F-A600-FA31FF045E34}"/>
                </a:ext>
              </a:extLst>
            </p:cNvPr>
            <p:cNvSpPr/>
            <p:nvPr userDrawn="1"/>
          </p:nvSpPr>
          <p:spPr bwMode="gray">
            <a:xfrm>
              <a:off x="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70" name="Rechteck 169">
              <a:extLst>
                <a:ext uri="{FF2B5EF4-FFF2-40B4-BE49-F238E27FC236}">
                  <a16:creationId xmlns:a16="http://schemas.microsoft.com/office/drawing/2014/main" id="{E6BE7526-415F-4934-B8BF-47B0E0809395}"/>
                </a:ext>
              </a:extLst>
            </p:cNvPr>
            <p:cNvSpPr/>
            <p:nvPr userDrawn="1"/>
          </p:nvSpPr>
          <p:spPr bwMode="gray">
            <a:xfrm>
              <a:off x="77090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71" name="Rechteck 170">
              <a:extLst>
                <a:ext uri="{FF2B5EF4-FFF2-40B4-BE49-F238E27FC236}">
                  <a16:creationId xmlns:a16="http://schemas.microsoft.com/office/drawing/2014/main" id="{D83772A3-561D-4CE3-BC4A-81585924772E}"/>
                </a:ext>
              </a:extLst>
            </p:cNvPr>
            <p:cNvSpPr/>
            <p:nvPr userDrawn="1"/>
          </p:nvSpPr>
          <p:spPr bwMode="gray">
            <a:xfrm>
              <a:off x="154181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72" name="Rechteck 171">
              <a:extLst>
                <a:ext uri="{FF2B5EF4-FFF2-40B4-BE49-F238E27FC236}">
                  <a16:creationId xmlns:a16="http://schemas.microsoft.com/office/drawing/2014/main" id="{86382DB2-0D0B-4B8A-B57D-F36453CA86C7}"/>
                </a:ext>
              </a:extLst>
            </p:cNvPr>
            <p:cNvSpPr/>
            <p:nvPr userDrawn="1"/>
          </p:nvSpPr>
          <p:spPr bwMode="gray">
            <a:xfrm>
              <a:off x="231271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73" name="Rechteck 172">
              <a:extLst>
                <a:ext uri="{FF2B5EF4-FFF2-40B4-BE49-F238E27FC236}">
                  <a16:creationId xmlns:a16="http://schemas.microsoft.com/office/drawing/2014/main" id="{6F599951-F3FE-4C02-804D-9552D86BD1E6}"/>
                </a:ext>
              </a:extLst>
            </p:cNvPr>
            <p:cNvSpPr/>
            <p:nvPr userDrawn="1"/>
          </p:nvSpPr>
          <p:spPr bwMode="gray">
            <a:xfrm>
              <a:off x="308362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74" name="Rechteck 173">
              <a:extLst>
                <a:ext uri="{FF2B5EF4-FFF2-40B4-BE49-F238E27FC236}">
                  <a16:creationId xmlns:a16="http://schemas.microsoft.com/office/drawing/2014/main" id="{F94B0E37-8A86-473A-BBC3-1C7665F5D12D}"/>
                </a:ext>
              </a:extLst>
            </p:cNvPr>
            <p:cNvSpPr/>
            <p:nvPr userDrawn="1"/>
          </p:nvSpPr>
          <p:spPr bwMode="gray">
            <a:xfrm>
              <a:off x="385453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75" name="Rechteck 174">
              <a:extLst>
                <a:ext uri="{FF2B5EF4-FFF2-40B4-BE49-F238E27FC236}">
                  <a16:creationId xmlns:a16="http://schemas.microsoft.com/office/drawing/2014/main" id="{066C5F0F-FCE7-4C3F-9F8F-94A4E46FB113}"/>
                </a:ext>
              </a:extLst>
            </p:cNvPr>
            <p:cNvSpPr/>
            <p:nvPr userDrawn="1"/>
          </p:nvSpPr>
          <p:spPr bwMode="gray">
            <a:xfrm>
              <a:off x="462543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76" name="Rechteck 175">
              <a:extLst>
                <a:ext uri="{FF2B5EF4-FFF2-40B4-BE49-F238E27FC236}">
                  <a16:creationId xmlns:a16="http://schemas.microsoft.com/office/drawing/2014/main" id="{1FC57CC1-66B6-456D-A04C-F561C6A5508F}"/>
                </a:ext>
              </a:extLst>
            </p:cNvPr>
            <p:cNvSpPr/>
            <p:nvPr userDrawn="1"/>
          </p:nvSpPr>
          <p:spPr bwMode="gray">
            <a:xfrm>
              <a:off x="539634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77" name="Rechteck 176">
              <a:extLst>
                <a:ext uri="{FF2B5EF4-FFF2-40B4-BE49-F238E27FC236}">
                  <a16:creationId xmlns:a16="http://schemas.microsoft.com/office/drawing/2014/main" id="{3B96976E-150D-4AA0-BB0D-653A2AB4DC0A}"/>
                </a:ext>
              </a:extLst>
            </p:cNvPr>
            <p:cNvSpPr/>
            <p:nvPr userDrawn="1"/>
          </p:nvSpPr>
          <p:spPr bwMode="gray">
            <a:xfrm>
              <a:off x="616724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78" name="Rechteck 177">
              <a:extLst>
                <a:ext uri="{FF2B5EF4-FFF2-40B4-BE49-F238E27FC236}">
                  <a16:creationId xmlns:a16="http://schemas.microsoft.com/office/drawing/2014/main" id="{372FAFB2-C44E-478E-81DD-0AB98E753B1E}"/>
                </a:ext>
              </a:extLst>
            </p:cNvPr>
            <p:cNvSpPr/>
            <p:nvPr userDrawn="1"/>
          </p:nvSpPr>
          <p:spPr bwMode="gray">
            <a:xfrm>
              <a:off x="693815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79" name="Rechteck 178">
              <a:extLst>
                <a:ext uri="{FF2B5EF4-FFF2-40B4-BE49-F238E27FC236}">
                  <a16:creationId xmlns:a16="http://schemas.microsoft.com/office/drawing/2014/main" id="{65AFF781-79D9-45E4-82F4-F4CC9EA20F99}"/>
                </a:ext>
              </a:extLst>
            </p:cNvPr>
            <p:cNvSpPr/>
            <p:nvPr userDrawn="1"/>
          </p:nvSpPr>
          <p:spPr bwMode="gray">
            <a:xfrm>
              <a:off x="770906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80" name="Rechteck 179">
              <a:extLst>
                <a:ext uri="{FF2B5EF4-FFF2-40B4-BE49-F238E27FC236}">
                  <a16:creationId xmlns:a16="http://schemas.microsoft.com/office/drawing/2014/main" id="{D850F58D-5F29-44CA-917B-73897993889D}"/>
                </a:ext>
              </a:extLst>
            </p:cNvPr>
            <p:cNvSpPr/>
            <p:nvPr userDrawn="1"/>
          </p:nvSpPr>
          <p:spPr bwMode="gray">
            <a:xfrm>
              <a:off x="847996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81" name="Rechteck 180">
              <a:extLst>
                <a:ext uri="{FF2B5EF4-FFF2-40B4-BE49-F238E27FC236}">
                  <a16:creationId xmlns:a16="http://schemas.microsoft.com/office/drawing/2014/main" id="{3E2EB4DC-9DAD-4401-8A70-D67C525E1F56}"/>
                </a:ext>
              </a:extLst>
            </p:cNvPr>
            <p:cNvSpPr/>
            <p:nvPr userDrawn="1"/>
          </p:nvSpPr>
          <p:spPr bwMode="gray">
            <a:xfrm>
              <a:off x="925087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82" name="Rechteck 181">
              <a:extLst>
                <a:ext uri="{FF2B5EF4-FFF2-40B4-BE49-F238E27FC236}">
                  <a16:creationId xmlns:a16="http://schemas.microsoft.com/office/drawing/2014/main" id="{E1DEE8BD-BF7D-42D6-ABC0-C471D2B7A59A}"/>
                </a:ext>
              </a:extLst>
            </p:cNvPr>
            <p:cNvSpPr/>
            <p:nvPr userDrawn="1"/>
          </p:nvSpPr>
          <p:spPr bwMode="gray">
            <a:xfrm>
              <a:off x="1002177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83" name="Rechteck 182">
              <a:extLst>
                <a:ext uri="{FF2B5EF4-FFF2-40B4-BE49-F238E27FC236}">
                  <a16:creationId xmlns:a16="http://schemas.microsoft.com/office/drawing/2014/main" id="{DCA6F0D3-CF16-4639-B066-F40AD5632473}"/>
                </a:ext>
              </a:extLst>
            </p:cNvPr>
            <p:cNvSpPr/>
            <p:nvPr userDrawn="1"/>
          </p:nvSpPr>
          <p:spPr bwMode="gray">
            <a:xfrm>
              <a:off x="1079268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84" name="Rechteck 183">
              <a:extLst>
                <a:ext uri="{FF2B5EF4-FFF2-40B4-BE49-F238E27FC236}">
                  <a16:creationId xmlns:a16="http://schemas.microsoft.com/office/drawing/2014/main" id="{C5E4D801-EE03-4414-8BBF-9403102EE4C8}"/>
                </a:ext>
              </a:extLst>
            </p:cNvPr>
            <p:cNvSpPr/>
            <p:nvPr userDrawn="1"/>
          </p:nvSpPr>
          <p:spPr bwMode="gray">
            <a:xfrm>
              <a:off x="1156358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grpSp>
      <p:grpSp>
        <p:nvGrpSpPr>
          <p:cNvPr id="185" name="Gruppieren 184">
            <a:extLst>
              <a:ext uri="{FF2B5EF4-FFF2-40B4-BE49-F238E27FC236}">
                <a16:creationId xmlns:a16="http://schemas.microsoft.com/office/drawing/2014/main" id="{A7BCBB68-6B55-40A7-B6A4-AE8585F8F0FF}"/>
              </a:ext>
            </a:extLst>
          </p:cNvPr>
          <p:cNvGrpSpPr/>
          <p:nvPr userDrawn="1"/>
        </p:nvGrpSpPr>
        <p:grpSpPr bwMode="gray">
          <a:xfrm>
            <a:off x="0" y="6228000"/>
            <a:ext cx="12192000" cy="630000"/>
            <a:chOff x="0" y="832275"/>
            <a:chExt cx="12193588" cy="630000"/>
          </a:xfrm>
        </p:grpSpPr>
        <p:sp>
          <p:nvSpPr>
            <p:cNvPr id="186" name="Rechteck 185">
              <a:extLst>
                <a:ext uri="{FF2B5EF4-FFF2-40B4-BE49-F238E27FC236}">
                  <a16:creationId xmlns:a16="http://schemas.microsoft.com/office/drawing/2014/main" id="{4723769E-B2EF-47D1-81B5-9A2B4DA4C18B}"/>
                </a:ext>
              </a:extLst>
            </p:cNvPr>
            <p:cNvSpPr/>
            <p:nvPr userDrawn="1"/>
          </p:nvSpPr>
          <p:spPr bwMode="gray">
            <a:xfrm>
              <a:off x="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87" name="Rechteck 186">
              <a:extLst>
                <a:ext uri="{FF2B5EF4-FFF2-40B4-BE49-F238E27FC236}">
                  <a16:creationId xmlns:a16="http://schemas.microsoft.com/office/drawing/2014/main" id="{7D67D48E-AFBB-405E-AC20-F3AE8C245E7D}"/>
                </a:ext>
              </a:extLst>
            </p:cNvPr>
            <p:cNvSpPr/>
            <p:nvPr userDrawn="1"/>
          </p:nvSpPr>
          <p:spPr bwMode="gray">
            <a:xfrm>
              <a:off x="77090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88" name="Rechteck 187">
              <a:extLst>
                <a:ext uri="{FF2B5EF4-FFF2-40B4-BE49-F238E27FC236}">
                  <a16:creationId xmlns:a16="http://schemas.microsoft.com/office/drawing/2014/main" id="{1C5FA927-78D3-4791-9DC1-AB75972049B3}"/>
                </a:ext>
              </a:extLst>
            </p:cNvPr>
            <p:cNvSpPr/>
            <p:nvPr userDrawn="1"/>
          </p:nvSpPr>
          <p:spPr bwMode="gray">
            <a:xfrm>
              <a:off x="154181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89" name="Rechteck 188">
              <a:extLst>
                <a:ext uri="{FF2B5EF4-FFF2-40B4-BE49-F238E27FC236}">
                  <a16:creationId xmlns:a16="http://schemas.microsoft.com/office/drawing/2014/main" id="{A654809C-CF7D-41E7-A6C6-8BE379EEDE02}"/>
                </a:ext>
              </a:extLst>
            </p:cNvPr>
            <p:cNvSpPr/>
            <p:nvPr userDrawn="1"/>
          </p:nvSpPr>
          <p:spPr bwMode="gray">
            <a:xfrm>
              <a:off x="231271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90" name="Rechteck 189">
              <a:extLst>
                <a:ext uri="{FF2B5EF4-FFF2-40B4-BE49-F238E27FC236}">
                  <a16:creationId xmlns:a16="http://schemas.microsoft.com/office/drawing/2014/main" id="{7F6DAB3B-5F34-45BF-A621-B97B7990395B}"/>
                </a:ext>
              </a:extLst>
            </p:cNvPr>
            <p:cNvSpPr/>
            <p:nvPr userDrawn="1"/>
          </p:nvSpPr>
          <p:spPr bwMode="gray">
            <a:xfrm>
              <a:off x="308362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91" name="Rechteck 190">
              <a:extLst>
                <a:ext uri="{FF2B5EF4-FFF2-40B4-BE49-F238E27FC236}">
                  <a16:creationId xmlns:a16="http://schemas.microsoft.com/office/drawing/2014/main" id="{12592CCB-0A1D-451E-8794-7A96C88BC0BE}"/>
                </a:ext>
              </a:extLst>
            </p:cNvPr>
            <p:cNvSpPr/>
            <p:nvPr userDrawn="1"/>
          </p:nvSpPr>
          <p:spPr bwMode="gray">
            <a:xfrm>
              <a:off x="385453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92" name="Rechteck 191">
              <a:extLst>
                <a:ext uri="{FF2B5EF4-FFF2-40B4-BE49-F238E27FC236}">
                  <a16:creationId xmlns:a16="http://schemas.microsoft.com/office/drawing/2014/main" id="{E038A13E-5F2D-406E-BD6B-070F7F99C6D1}"/>
                </a:ext>
              </a:extLst>
            </p:cNvPr>
            <p:cNvSpPr/>
            <p:nvPr userDrawn="1"/>
          </p:nvSpPr>
          <p:spPr bwMode="gray">
            <a:xfrm>
              <a:off x="462543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93" name="Rechteck 192">
              <a:extLst>
                <a:ext uri="{FF2B5EF4-FFF2-40B4-BE49-F238E27FC236}">
                  <a16:creationId xmlns:a16="http://schemas.microsoft.com/office/drawing/2014/main" id="{E49A0BA8-B9AA-4099-86C0-BC1C153FD4FC}"/>
                </a:ext>
              </a:extLst>
            </p:cNvPr>
            <p:cNvSpPr/>
            <p:nvPr userDrawn="1"/>
          </p:nvSpPr>
          <p:spPr bwMode="gray">
            <a:xfrm>
              <a:off x="539634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94" name="Rechteck 193">
              <a:extLst>
                <a:ext uri="{FF2B5EF4-FFF2-40B4-BE49-F238E27FC236}">
                  <a16:creationId xmlns:a16="http://schemas.microsoft.com/office/drawing/2014/main" id="{2D8056C6-E54D-455E-B65F-AFFB7B107676}"/>
                </a:ext>
              </a:extLst>
            </p:cNvPr>
            <p:cNvSpPr/>
            <p:nvPr userDrawn="1"/>
          </p:nvSpPr>
          <p:spPr bwMode="gray">
            <a:xfrm>
              <a:off x="616724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95" name="Rechteck 194">
              <a:extLst>
                <a:ext uri="{FF2B5EF4-FFF2-40B4-BE49-F238E27FC236}">
                  <a16:creationId xmlns:a16="http://schemas.microsoft.com/office/drawing/2014/main" id="{AC214C19-B078-4024-97B8-B997DDB00687}"/>
                </a:ext>
              </a:extLst>
            </p:cNvPr>
            <p:cNvSpPr/>
            <p:nvPr userDrawn="1"/>
          </p:nvSpPr>
          <p:spPr bwMode="gray">
            <a:xfrm>
              <a:off x="693815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96" name="Rechteck 195">
              <a:extLst>
                <a:ext uri="{FF2B5EF4-FFF2-40B4-BE49-F238E27FC236}">
                  <a16:creationId xmlns:a16="http://schemas.microsoft.com/office/drawing/2014/main" id="{547144A6-0408-478D-A64E-16BCFB2F1206}"/>
                </a:ext>
              </a:extLst>
            </p:cNvPr>
            <p:cNvSpPr/>
            <p:nvPr userDrawn="1"/>
          </p:nvSpPr>
          <p:spPr bwMode="gray">
            <a:xfrm>
              <a:off x="7709060"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97" name="Rechteck 196">
              <a:extLst>
                <a:ext uri="{FF2B5EF4-FFF2-40B4-BE49-F238E27FC236}">
                  <a16:creationId xmlns:a16="http://schemas.microsoft.com/office/drawing/2014/main" id="{815E84FC-6E2C-4F9F-B692-7368F1D70E0C}"/>
                </a:ext>
              </a:extLst>
            </p:cNvPr>
            <p:cNvSpPr/>
            <p:nvPr userDrawn="1"/>
          </p:nvSpPr>
          <p:spPr bwMode="gray">
            <a:xfrm>
              <a:off x="8479966"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98" name="Rechteck 197">
              <a:extLst>
                <a:ext uri="{FF2B5EF4-FFF2-40B4-BE49-F238E27FC236}">
                  <a16:creationId xmlns:a16="http://schemas.microsoft.com/office/drawing/2014/main" id="{C379C193-EEC7-434E-840C-337AA78C87AE}"/>
                </a:ext>
              </a:extLst>
            </p:cNvPr>
            <p:cNvSpPr/>
            <p:nvPr userDrawn="1"/>
          </p:nvSpPr>
          <p:spPr bwMode="gray">
            <a:xfrm>
              <a:off x="9250872"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199" name="Rechteck 198">
              <a:extLst>
                <a:ext uri="{FF2B5EF4-FFF2-40B4-BE49-F238E27FC236}">
                  <a16:creationId xmlns:a16="http://schemas.microsoft.com/office/drawing/2014/main" id="{307BAA39-9A06-43A3-9D34-3B8A2AD1F636}"/>
                </a:ext>
              </a:extLst>
            </p:cNvPr>
            <p:cNvSpPr/>
            <p:nvPr userDrawn="1"/>
          </p:nvSpPr>
          <p:spPr bwMode="gray">
            <a:xfrm>
              <a:off x="1002177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200" name="Rechteck 199">
              <a:extLst>
                <a:ext uri="{FF2B5EF4-FFF2-40B4-BE49-F238E27FC236}">
                  <a16:creationId xmlns:a16="http://schemas.microsoft.com/office/drawing/2014/main" id="{B78F7EC7-F028-437C-A49B-60037BA2930D}"/>
                </a:ext>
              </a:extLst>
            </p:cNvPr>
            <p:cNvSpPr/>
            <p:nvPr userDrawn="1"/>
          </p:nvSpPr>
          <p:spPr bwMode="gray">
            <a:xfrm>
              <a:off x="10792684"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sp>
          <p:nvSpPr>
            <p:cNvPr id="201" name="Rechteck 200">
              <a:extLst>
                <a:ext uri="{FF2B5EF4-FFF2-40B4-BE49-F238E27FC236}">
                  <a16:creationId xmlns:a16="http://schemas.microsoft.com/office/drawing/2014/main" id="{69799911-578D-4BF4-9589-BF0DE98E5AFE}"/>
                </a:ext>
              </a:extLst>
            </p:cNvPr>
            <p:cNvSpPr/>
            <p:nvPr userDrawn="1"/>
          </p:nvSpPr>
          <p:spPr bwMode="gray">
            <a:xfrm>
              <a:off x="11563588" y="832275"/>
              <a:ext cx="630000" cy="63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6"/>
              <a:endParaRPr lang="de-DE" sz="1733">
                <a:solidFill>
                  <a:prstClr val="white"/>
                </a:solidFill>
              </a:endParaRPr>
            </a:p>
          </p:txBody>
        </p:sp>
      </p:grpSp>
      <p:cxnSp>
        <p:nvCxnSpPr>
          <p:cNvPr id="7" name="Gerader Verbinder 6">
            <a:extLst>
              <a:ext uri="{FF2B5EF4-FFF2-40B4-BE49-F238E27FC236}">
                <a16:creationId xmlns:a16="http://schemas.microsoft.com/office/drawing/2014/main" id="{9FA0C988-ECB2-409B-909C-055ED67DE30F}"/>
              </a:ext>
            </a:extLst>
          </p:cNvPr>
          <p:cNvCxnSpPr/>
          <p:nvPr userDrawn="1"/>
        </p:nvCxnSpPr>
        <p:spPr bwMode="gray">
          <a:xfrm>
            <a:off x="479363" y="-531000"/>
            <a:ext cx="0" cy="7920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2" name="Gerader Verbinder 201">
            <a:extLst>
              <a:ext uri="{FF2B5EF4-FFF2-40B4-BE49-F238E27FC236}">
                <a16:creationId xmlns:a16="http://schemas.microsoft.com/office/drawing/2014/main" id="{61D8F19B-DE3D-439B-AE5C-68C9FD6F9657}"/>
              </a:ext>
            </a:extLst>
          </p:cNvPr>
          <p:cNvCxnSpPr/>
          <p:nvPr userDrawn="1"/>
        </p:nvCxnSpPr>
        <p:spPr bwMode="gray">
          <a:xfrm>
            <a:off x="11712048" y="-531000"/>
            <a:ext cx="0" cy="7920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2A20C4D-4F35-472F-93F1-E3E182157563}"/>
              </a:ext>
            </a:extLst>
          </p:cNvPr>
          <p:cNvCxnSpPr>
            <a:cxnSpLocks/>
          </p:cNvCxnSpPr>
          <p:nvPr userDrawn="1"/>
        </p:nvCxnSpPr>
        <p:spPr bwMode="gray">
          <a:xfrm>
            <a:off x="-744059" y="6386601"/>
            <a:ext cx="1367821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4" name="Gerader Verbinder 203">
            <a:extLst>
              <a:ext uri="{FF2B5EF4-FFF2-40B4-BE49-F238E27FC236}">
                <a16:creationId xmlns:a16="http://schemas.microsoft.com/office/drawing/2014/main" id="{B0DB2D04-4EC1-4FB5-B5EC-4BD7B8DA3147}"/>
              </a:ext>
            </a:extLst>
          </p:cNvPr>
          <p:cNvCxnSpPr/>
          <p:nvPr userDrawn="1"/>
        </p:nvCxnSpPr>
        <p:spPr bwMode="gray">
          <a:xfrm>
            <a:off x="6095051" y="-531000"/>
            <a:ext cx="0" cy="7920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5" name="Gerader Verbinder 204">
            <a:extLst>
              <a:ext uri="{FF2B5EF4-FFF2-40B4-BE49-F238E27FC236}">
                <a16:creationId xmlns:a16="http://schemas.microsoft.com/office/drawing/2014/main" id="{50947598-8885-49C1-980B-23CA4AC50D04}"/>
              </a:ext>
            </a:extLst>
          </p:cNvPr>
          <p:cNvCxnSpPr>
            <a:cxnSpLocks/>
          </p:cNvCxnSpPr>
          <p:nvPr userDrawn="1"/>
        </p:nvCxnSpPr>
        <p:spPr bwMode="gray">
          <a:xfrm>
            <a:off x="-744059" y="476251"/>
            <a:ext cx="1367821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6" name="Gerader Verbinder 205">
            <a:extLst>
              <a:ext uri="{FF2B5EF4-FFF2-40B4-BE49-F238E27FC236}">
                <a16:creationId xmlns:a16="http://schemas.microsoft.com/office/drawing/2014/main" id="{E52D5E18-F9C1-4FDA-B75C-329A33F2DE3A}"/>
              </a:ext>
            </a:extLst>
          </p:cNvPr>
          <p:cNvCxnSpPr>
            <a:cxnSpLocks/>
          </p:cNvCxnSpPr>
          <p:nvPr userDrawn="1"/>
        </p:nvCxnSpPr>
        <p:spPr bwMode="gray">
          <a:xfrm>
            <a:off x="-744059" y="3429000"/>
            <a:ext cx="1367821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8" name="Gerader Verbinder 207">
            <a:extLst>
              <a:ext uri="{FF2B5EF4-FFF2-40B4-BE49-F238E27FC236}">
                <a16:creationId xmlns:a16="http://schemas.microsoft.com/office/drawing/2014/main" id="{1379E773-2795-45E8-99E7-90B130C86A54}"/>
              </a:ext>
            </a:extLst>
          </p:cNvPr>
          <p:cNvCxnSpPr>
            <a:cxnSpLocks/>
          </p:cNvCxnSpPr>
          <p:nvPr userDrawn="1"/>
        </p:nvCxnSpPr>
        <p:spPr bwMode="gray">
          <a:xfrm>
            <a:off x="-744059" y="3774729"/>
            <a:ext cx="13678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Gerader Verbinder 208">
            <a:extLst>
              <a:ext uri="{FF2B5EF4-FFF2-40B4-BE49-F238E27FC236}">
                <a16:creationId xmlns:a16="http://schemas.microsoft.com/office/drawing/2014/main" id="{622B5A06-4307-40B4-AD0D-7EAD0463582E}"/>
              </a:ext>
            </a:extLst>
          </p:cNvPr>
          <p:cNvCxnSpPr>
            <a:cxnSpLocks/>
          </p:cNvCxnSpPr>
          <p:nvPr userDrawn="1"/>
        </p:nvCxnSpPr>
        <p:spPr bwMode="gray">
          <a:xfrm>
            <a:off x="-744059" y="6858000"/>
            <a:ext cx="13678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Gerader Verbinder 209">
            <a:extLst>
              <a:ext uri="{FF2B5EF4-FFF2-40B4-BE49-F238E27FC236}">
                <a16:creationId xmlns:a16="http://schemas.microsoft.com/office/drawing/2014/main" id="{8AFAE5B7-BCB4-417D-B8A6-EE7E494273F8}"/>
              </a:ext>
            </a:extLst>
          </p:cNvPr>
          <p:cNvCxnSpPr/>
          <p:nvPr userDrawn="1"/>
        </p:nvCxnSpPr>
        <p:spPr bwMode="gray">
          <a:xfrm>
            <a:off x="2942335" y="-531000"/>
            <a:ext cx="0" cy="79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Gerader Verbinder 210">
            <a:extLst>
              <a:ext uri="{FF2B5EF4-FFF2-40B4-BE49-F238E27FC236}">
                <a16:creationId xmlns:a16="http://schemas.microsoft.com/office/drawing/2014/main" id="{18C0FE3E-C061-4E91-847A-C204C474D29C}"/>
              </a:ext>
            </a:extLst>
          </p:cNvPr>
          <p:cNvCxnSpPr/>
          <p:nvPr userDrawn="1"/>
        </p:nvCxnSpPr>
        <p:spPr bwMode="gray">
          <a:xfrm>
            <a:off x="3083223" y="-531000"/>
            <a:ext cx="0" cy="79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Gerader Verbinder 211">
            <a:extLst>
              <a:ext uri="{FF2B5EF4-FFF2-40B4-BE49-F238E27FC236}">
                <a16:creationId xmlns:a16="http://schemas.microsoft.com/office/drawing/2014/main" id="{5A7527C5-EE61-461B-9568-45AD30CFF7D2}"/>
              </a:ext>
            </a:extLst>
          </p:cNvPr>
          <p:cNvCxnSpPr/>
          <p:nvPr userDrawn="1"/>
        </p:nvCxnSpPr>
        <p:spPr bwMode="gray">
          <a:xfrm>
            <a:off x="6025557" y="-531000"/>
            <a:ext cx="0" cy="79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Gerader Verbinder 212">
            <a:extLst>
              <a:ext uri="{FF2B5EF4-FFF2-40B4-BE49-F238E27FC236}">
                <a16:creationId xmlns:a16="http://schemas.microsoft.com/office/drawing/2014/main" id="{6F470075-F13F-4A76-92FD-6D4F9E00F6A2}"/>
              </a:ext>
            </a:extLst>
          </p:cNvPr>
          <p:cNvCxnSpPr/>
          <p:nvPr userDrawn="1"/>
        </p:nvCxnSpPr>
        <p:spPr bwMode="gray">
          <a:xfrm>
            <a:off x="6166445" y="-531000"/>
            <a:ext cx="0" cy="79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Gerader Verbinder 213">
            <a:extLst>
              <a:ext uri="{FF2B5EF4-FFF2-40B4-BE49-F238E27FC236}">
                <a16:creationId xmlns:a16="http://schemas.microsoft.com/office/drawing/2014/main" id="{7DC284DF-9F50-416B-9BBC-19627D1B9F6F}"/>
              </a:ext>
            </a:extLst>
          </p:cNvPr>
          <p:cNvCxnSpPr/>
          <p:nvPr userDrawn="1"/>
        </p:nvCxnSpPr>
        <p:spPr bwMode="gray">
          <a:xfrm>
            <a:off x="9108780" y="-531000"/>
            <a:ext cx="0" cy="79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Gerader Verbinder 214">
            <a:extLst>
              <a:ext uri="{FF2B5EF4-FFF2-40B4-BE49-F238E27FC236}">
                <a16:creationId xmlns:a16="http://schemas.microsoft.com/office/drawing/2014/main" id="{5E7DE369-FFD0-4888-B3B0-DFBA31458ED4}"/>
              </a:ext>
            </a:extLst>
          </p:cNvPr>
          <p:cNvCxnSpPr/>
          <p:nvPr userDrawn="1"/>
        </p:nvCxnSpPr>
        <p:spPr bwMode="gray">
          <a:xfrm>
            <a:off x="9249667" y="-531000"/>
            <a:ext cx="0" cy="79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Gerader Verbinder 215">
            <a:extLst>
              <a:ext uri="{FF2B5EF4-FFF2-40B4-BE49-F238E27FC236}">
                <a16:creationId xmlns:a16="http://schemas.microsoft.com/office/drawing/2014/main" id="{0954B00F-0C08-4D78-938C-FA2697111594}"/>
              </a:ext>
            </a:extLst>
          </p:cNvPr>
          <p:cNvCxnSpPr>
            <a:cxnSpLocks/>
          </p:cNvCxnSpPr>
          <p:nvPr userDrawn="1"/>
        </p:nvCxnSpPr>
        <p:spPr bwMode="gray">
          <a:xfrm>
            <a:off x="-744059" y="3915547"/>
            <a:ext cx="13678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Gerader Verbinder 216">
            <a:extLst>
              <a:ext uri="{FF2B5EF4-FFF2-40B4-BE49-F238E27FC236}">
                <a16:creationId xmlns:a16="http://schemas.microsoft.com/office/drawing/2014/main" id="{B2B1482F-A2AE-4423-B746-1E7F04346D18}"/>
              </a:ext>
            </a:extLst>
          </p:cNvPr>
          <p:cNvCxnSpPr/>
          <p:nvPr userDrawn="1"/>
        </p:nvCxnSpPr>
        <p:spPr bwMode="gray">
          <a:xfrm>
            <a:off x="0" y="-531000"/>
            <a:ext cx="0" cy="79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Gerader Verbinder 217">
            <a:extLst>
              <a:ext uri="{FF2B5EF4-FFF2-40B4-BE49-F238E27FC236}">
                <a16:creationId xmlns:a16="http://schemas.microsoft.com/office/drawing/2014/main" id="{BFDF9348-D17F-49F2-ABC9-778959B772C3}"/>
              </a:ext>
            </a:extLst>
          </p:cNvPr>
          <p:cNvCxnSpPr/>
          <p:nvPr userDrawn="1"/>
        </p:nvCxnSpPr>
        <p:spPr bwMode="gray">
          <a:xfrm>
            <a:off x="12192000" y="-531000"/>
            <a:ext cx="0" cy="79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Gerader Verbinder 218">
            <a:extLst>
              <a:ext uri="{FF2B5EF4-FFF2-40B4-BE49-F238E27FC236}">
                <a16:creationId xmlns:a16="http://schemas.microsoft.com/office/drawing/2014/main" id="{A8ECCE08-D095-4B78-AEB5-B2F4EAF2BDE0}"/>
              </a:ext>
            </a:extLst>
          </p:cNvPr>
          <p:cNvCxnSpPr/>
          <p:nvPr userDrawn="1"/>
        </p:nvCxnSpPr>
        <p:spPr bwMode="gray">
          <a:xfrm>
            <a:off x="11881672" y="-531000"/>
            <a:ext cx="0" cy="79200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2" name="Gerader Verbinder 221">
            <a:extLst>
              <a:ext uri="{FF2B5EF4-FFF2-40B4-BE49-F238E27FC236}">
                <a16:creationId xmlns:a16="http://schemas.microsoft.com/office/drawing/2014/main" id="{C67ECB68-19F7-49D8-BC64-B6D2243F6B49}"/>
              </a:ext>
            </a:extLst>
          </p:cNvPr>
          <p:cNvCxnSpPr>
            <a:cxnSpLocks/>
          </p:cNvCxnSpPr>
          <p:nvPr userDrawn="1"/>
        </p:nvCxnSpPr>
        <p:spPr bwMode="gray">
          <a:xfrm>
            <a:off x="-744059" y="2025651"/>
            <a:ext cx="1367821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3" name="Gerader Verbinder 222">
            <a:extLst>
              <a:ext uri="{FF2B5EF4-FFF2-40B4-BE49-F238E27FC236}">
                <a16:creationId xmlns:a16="http://schemas.microsoft.com/office/drawing/2014/main" id="{F6579BAB-FD50-4BA1-85C9-FC9DEFE5E041}"/>
              </a:ext>
            </a:extLst>
          </p:cNvPr>
          <p:cNvCxnSpPr>
            <a:cxnSpLocks/>
          </p:cNvCxnSpPr>
          <p:nvPr userDrawn="1"/>
        </p:nvCxnSpPr>
        <p:spPr bwMode="gray">
          <a:xfrm>
            <a:off x="-744059" y="6129339"/>
            <a:ext cx="1367821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3" name="Gerader Verbinder 202">
            <a:extLst>
              <a:ext uri="{FF2B5EF4-FFF2-40B4-BE49-F238E27FC236}">
                <a16:creationId xmlns:a16="http://schemas.microsoft.com/office/drawing/2014/main" id="{63D10E2F-A768-468B-93BB-F0609800021D}"/>
              </a:ext>
            </a:extLst>
          </p:cNvPr>
          <p:cNvCxnSpPr>
            <a:cxnSpLocks/>
          </p:cNvCxnSpPr>
          <p:nvPr userDrawn="1"/>
        </p:nvCxnSpPr>
        <p:spPr bwMode="gray">
          <a:xfrm>
            <a:off x="-744059" y="763483"/>
            <a:ext cx="1367821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4" name="Gerader Verbinder 223">
            <a:extLst>
              <a:ext uri="{FF2B5EF4-FFF2-40B4-BE49-F238E27FC236}">
                <a16:creationId xmlns:a16="http://schemas.microsoft.com/office/drawing/2014/main" id="{0A33BBF9-7E80-4EBF-AE22-10DC0BB7886A}"/>
              </a:ext>
            </a:extLst>
          </p:cNvPr>
          <p:cNvCxnSpPr>
            <a:cxnSpLocks/>
          </p:cNvCxnSpPr>
          <p:nvPr userDrawn="1"/>
        </p:nvCxnSpPr>
        <p:spPr bwMode="gray">
          <a:xfrm>
            <a:off x="-744059" y="5316365"/>
            <a:ext cx="1367821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6" name="Gerader Verbinder 225">
            <a:extLst>
              <a:ext uri="{FF2B5EF4-FFF2-40B4-BE49-F238E27FC236}">
                <a16:creationId xmlns:a16="http://schemas.microsoft.com/office/drawing/2014/main" id="{EE2FAEC2-0D01-41B3-B3A2-8637534155D7}"/>
              </a:ext>
            </a:extLst>
          </p:cNvPr>
          <p:cNvCxnSpPr>
            <a:cxnSpLocks/>
          </p:cNvCxnSpPr>
          <p:nvPr userDrawn="1"/>
        </p:nvCxnSpPr>
        <p:spPr bwMode="gray">
          <a:xfrm rot="5400000">
            <a:off x="9143197" y="-4855240"/>
            <a:ext cx="0" cy="6097605"/>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7" name="Textfeld 226">
            <a:extLst>
              <a:ext uri="{FF2B5EF4-FFF2-40B4-BE49-F238E27FC236}">
                <a16:creationId xmlns:a16="http://schemas.microsoft.com/office/drawing/2014/main" id="{7B2127F2-4ECB-4831-ABD2-4E15983D146E}"/>
              </a:ext>
            </a:extLst>
          </p:cNvPr>
          <p:cNvSpPr txBox="1"/>
          <p:nvPr userDrawn="1"/>
        </p:nvSpPr>
        <p:spPr bwMode="gray">
          <a:xfrm>
            <a:off x="8783244" y="-2166488"/>
            <a:ext cx="719907" cy="360051"/>
          </a:xfrm>
          <a:prstGeom prst="rect">
            <a:avLst/>
          </a:prstGeom>
          <a:noFill/>
        </p:spPr>
        <p:txBody>
          <a:bodyPr wrap="square" lIns="107985" tIns="107985" rIns="107985" bIns="107985" rtlCol="0">
            <a:noAutofit/>
          </a:bodyPr>
          <a:lstStyle/>
          <a:p>
            <a:pPr algn="ctr" defTabSz="914256"/>
            <a:r>
              <a:rPr lang="de-DE" sz="1067">
                <a:solidFill>
                  <a:prstClr val="black"/>
                </a:solidFill>
              </a:rPr>
              <a:t>16,94</a:t>
            </a:r>
          </a:p>
        </p:txBody>
      </p:sp>
      <p:cxnSp>
        <p:nvCxnSpPr>
          <p:cNvPr id="229" name="Gerader Verbinder 228">
            <a:extLst>
              <a:ext uri="{FF2B5EF4-FFF2-40B4-BE49-F238E27FC236}">
                <a16:creationId xmlns:a16="http://schemas.microsoft.com/office/drawing/2014/main" id="{13D8F9E0-6AFB-4969-8A52-2C31EEF9B9A3}"/>
              </a:ext>
            </a:extLst>
          </p:cNvPr>
          <p:cNvCxnSpPr>
            <a:cxnSpLocks/>
          </p:cNvCxnSpPr>
          <p:nvPr userDrawn="1"/>
        </p:nvCxnSpPr>
        <p:spPr bwMode="gray">
          <a:xfrm rot="5400000">
            <a:off x="3047003" y="-4853440"/>
            <a:ext cx="0" cy="6094007"/>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0" name="Textfeld 229">
            <a:extLst>
              <a:ext uri="{FF2B5EF4-FFF2-40B4-BE49-F238E27FC236}">
                <a16:creationId xmlns:a16="http://schemas.microsoft.com/office/drawing/2014/main" id="{EFCD3CA0-45F9-437C-9679-7BA61D652038}"/>
              </a:ext>
            </a:extLst>
          </p:cNvPr>
          <p:cNvSpPr txBox="1"/>
          <p:nvPr userDrawn="1"/>
        </p:nvSpPr>
        <p:spPr bwMode="gray">
          <a:xfrm>
            <a:off x="2687049" y="-2166488"/>
            <a:ext cx="719907" cy="360051"/>
          </a:xfrm>
          <a:prstGeom prst="rect">
            <a:avLst/>
          </a:prstGeom>
          <a:noFill/>
        </p:spPr>
        <p:txBody>
          <a:bodyPr wrap="square" lIns="107985" tIns="107985" rIns="107985" bIns="107985" rtlCol="0">
            <a:noAutofit/>
          </a:bodyPr>
          <a:lstStyle/>
          <a:p>
            <a:pPr algn="ctr" defTabSz="914256"/>
            <a:r>
              <a:rPr lang="de-DE" sz="1067">
                <a:solidFill>
                  <a:prstClr val="black"/>
                </a:solidFill>
              </a:rPr>
              <a:t>16,93</a:t>
            </a:r>
          </a:p>
        </p:txBody>
      </p:sp>
      <p:cxnSp>
        <p:nvCxnSpPr>
          <p:cNvPr id="10" name="Gerade Verbindung mit Pfeil 9">
            <a:extLst>
              <a:ext uri="{FF2B5EF4-FFF2-40B4-BE49-F238E27FC236}">
                <a16:creationId xmlns:a16="http://schemas.microsoft.com/office/drawing/2014/main" id="{D7DF67E3-3458-4EA0-A72B-55C777C7E920}"/>
              </a:ext>
            </a:extLst>
          </p:cNvPr>
          <p:cNvCxnSpPr/>
          <p:nvPr userDrawn="1"/>
        </p:nvCxnSpPr>
        <p:spPr bwMode="gray">
          <a:xfrm>
            <a:off x="-3545519" y="1"/>
            <a:ext cx="0" cy="7272460"/>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3" name="Textfeld 232">
            <a:extLst>
              <a:ext uri="{FF2B5EF4-FFF2-40B4-BE49-F238E27FC236}">
                <a16:creationId xmlns:a16="http://schemas.microsoft.com/office/drawing/2014/main" id="{BAC67395-24E4-46D5-B0DC-755860717403}"/>
              </a:ext>
            </a:extLst>
          </p:cNvPr>
          <p:cNvSpPr txBox="1"/>
          <p:nvPr userDrawn="1"/>
        </p:nvSpPr>
        <p:spPr bwMode="gray">
          <a:xfrm>
            <a:off x="-4265424" y="3456205"/>
            <a:ext cx="719907" cy="360051"/>
          </a:xfrm>
          <a:prstGeom prst="rect">
            <a:avLst/>
          </a:prstGeom>
          <a:noFill/>
        </p:spPr>
        <p:txBody>
          <a:bodyPr wrap="square" lIns="107985" tIns="107985" rIns="107985" bIns="107985" rtlCol="0">
            <a:noAutofit/>
          </a:bodyPr>
          <a:lstStyle/>
          <a:p>
            <a:pPr algn="ctr" defTabSz="914256"/>
            <a:r>
              <a:rPr lang="de-DE" sz="1067">
                <a:solidFill>
                  <a:prstClr val="black"/>
                </a:solidFill>
              </a:rPr>
              <a:t>19,05</a:t>
            </a:r>
          </a:p>
        </p:txBody>
      </p:sp>
      <p:cxnSp>
        <p:nvCxnSpPr>
          <p:cNvPr id="234" name="Gerader Verbinder 233">
            <a:extLst>
              <a:ext uri="{FF2B5EF4-FFF2-40B4-BE49-F238E27FC236}">
                <a16:creationId xmlns:a16="http://schemas.microsoft.com/office/drawing/2014/main" id="{C3468A6F-5AB5-49A5-B021-7C3BADB0E18A}"/>
              </a:ext>
            </a:extLst>
          </p:cNvPr>
          <p:cNvCxnSpPr>
            <a:cxnSpLocks/>
          </p:cNvCxnSpPr>
          <p:nvPr userDrawn="1"/>
        </p:nvCxnSpPr>
        <p:spPr bwMode="gray">
          <a:xfrm rot="5400000">
            <a:off x="6096193" y="-8532242"/>
            <a:ext cx="0" cy="12191612"/>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5" name="Textfeld 234">
            <a:extLst>
              <a:ext uri="{FF2B5EF4-FFF2-40B4-BE49-F238E27FC236}">
                <a16:creationId xmlns:a16="http://schemas.microsoft.com/office/drawing/2014/main" id="{9140E4D8-4B89-45D6-8C74-D0CC41CC5B7F}"/>
              </a:ext>
            </a:extLst>
          </p:cNvPr>
          <p:cNvSpPr txBox="1"/>
          <p:nvPr userDrawn="1"/>
        </p:nvSpPr>
        <p:spPr bwMode="gray">
          <a:xfrm>
            <a:off x="5736240" y="-2796487"/>
            <a:ext cx="719907" cy="360051"/>
          </a:xfrm>
          <a:prstGeom prst="rect">
            <a:avLst/>
          </a:prstGeom>
          <a:noFill/>
        </p:spPr>
        <p:txBody>
          <a:bodyPr wrap="square" lIns="107985" tIns="107985" rIns="107985" bIns="107985" rtlCol="0">
            <a:noAutofit/>
          </a:bodyPr>
          <a:lstStyle/>
          <a:p>
            <a:pPr algn="ctr" defTabSz="914256"/>
            <a:r>
              <a:rPr lang="de-DE" sz="1067">
                <a:solidFill>
                  <a:prstClr val="black"/>
                </a:solidFill>
              </a:rPr>
              <a:t>33,871</a:t>
            </a:r>
          </a:p>
        </p:txBody>
      </p:sp>
      <p:cxnSp>
        <p:nvCxnSpPr>
          <p:cNvPr id="237" name="Gerade Verbindung mit Pfeil 236">
            <a:extLst>
              <a:ext uri="{FF2B5EF4-FFF2-40B4-BE49-F238E27FC236}">
                <a16:creationId xmlns:a16="http://schemas.microsoft.com/office/drawing/2014/main" id="{5BDC7527-1A44-4E82-AC0A-B96DDFB0180C}"/>
              </a:ext>
            </a:extLst>
          </p:cNvPr>
          <p:cNvCxnSpPr>
            <a:cxnSpLocks/>
          </p:cNvCxnSpPr>
          <p:nvPr userDrawn="1"/>
        </p:nvCxnSpPr>
        <p:spPr bwMode="gray">
          <a:xfrm>
            <a:off x="-2504472" y="3915547"/>
            <a:ext cx="0" cy="2942453"/>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8" name="Gerade Verbindung mit Pfeil 237">
            <a:extLst>
              <a:ext uri="{FF2B5EF4-FFF2-40B4-BE49-F238E27FC236}">
                <a16:creationId xmlns:a16="http://schemas.microsoft.com/office/drawing/2014/main" id="{8515C44E-DC44-4D47-87E2-BA717887C449}"/>
              </a:ext>
            </a:extLst>
          </p:cNvPr>
          <p:cNvCxnSpPr>
            <a:cxnSpLocks/>
          </p:cNvCxnSpPr>
          <p:nvPr userDrawn="1"/>
        </p:nvCxnSpPr>
        <p:spPr bwMode="gray">
          <a:xfrm>
            <a:off x="-2504472" y="833439"/>
            <a:ext cx="0" cy="2941291"/>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0" name="Gerade Verbindung mit Pfeil 239">
            <a:extLst>
              <a:ext uri="{FF2B5EF4-FFF2-40B4-BE49-F238E27FC236}">
                <a16:creationId xmlns:a16="http://schemas.microsoft.com/office/drawing/2014/main" id="{8F171248-F344-430E-B8F3-9EAC469B2314}"/>
              </a:ext>
            </a:extLst>
          </p:cNvPr>
          <p:cNvCxnSpPr>
            <a:cxnSpLocks/>
          </p:cNvCxnSpPr>
          <p:nvPr userDrawn="1"/>
        </p:nvCxnSpPr>
        <p:spPr bwMode="gray">
          <a:xfrm>
            <a:off x="-801843" y="476251"/>
            <a:ext cx="0" cy="288925"/>
          </a:xfrm>
          <a:prstGeom prst="straightConnector1">
            <a:avLst/>
          </a:prstGeom>
          <a:ln>
            <a:solidFill>
              <a:srgbClr val="7030A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41" name="Textfeld 240">
            <a:extLst>
              <a:ext uri="{FF2B5EF4-FFF2-40B4-BE49-F238E27FC236}">
                <a16:creationId xmlns:a16="http://schemas.microsoft.com/office/drawing/2014/main" id="{82F116A0-FC07-4E0A-90F5-E7D91A7E1019}"/>
              </a:ext>
            </a:extLst>
          </p:cNvPr>
          <p:cNvSpPr txBox="1"/>
          <p:nvPr userDrawn="1"/>
        </p:nvSpPr>
        <p:spPr bwMode="gray">
          <a:xfrm>
            <a:off x="-3216464" y="2123477"/>
            <a:ext cx="719907" cy="360051"/>
          </a:xfrm>
          <a:prstGeom prst="rect">
            <a:avLst/>
          </a:prstGeom>
          <a:noFill/>
        </p:spPr>
        <p:txBody>
          <a:bodyPr wrap="square" lIns="107985" tIns="107985" rIns="107985" bIns="107985" rtlCol="0">
            <a:noAutofit/>
          </a:bodyPr>
          <a:lstStyle/>
          <a:p>
            <a:pPr algn="ctr" defTabSz="914256"/>
            <a:r>
              <a:rPr lang="de-DE" sz="1067">
                <a:solidFill>
                  <a:prstClr val="black"/>
                </a:solidFill>
              </a:rPr>
              <a:t>8,17</a:t>
            </a:r>
          </a:p>
        </p:txBody>
      </p:sp>
      <p:sp>
        <p:nvSpPr>
          <p:cNvPr id="242" name="Textfeld 241">
            <a:extLst>
              <a:ext uri="{FF2B5EF4-FFF2-40B4-BE49-F238E27FC236}">
                <a16:creationId xmlns:a16="http://schemas.microsoft.com/office/drawing/2014/main" id="{465C7F91-0775-46DD-9ADD-A192F51D2B6C}"/>
              </a:ext>
            </a:extLst>
          </p:cNvPr>
          <p:cNvSpPr txBox="1"/>
          <p:nvPr userDrawn="1"/>
        </p:nvSpPr>
        <p:spPr bwMode="gray">
          <a:xfrm>
            <a:off x="-3216464" y="5206748"/>
            <a:ext cx="719907" cy="360051"/>
          </a:xfrm>
          <a:prstGeom prst="rect">
            <a:avLst/>
          </a:prstGeom>
          <a:noFill/>
        </p:spPr>
        <p:txBody>
          <a:bodyPr wrap="square" lIns="107985" tIns="107985" rIns="107985" bIns="107985" rtlCol="0">
            <a:noAutofit/>
          </a:bodyPr>
          <a:lstStyle/>
          <a:p>
            <a:pPr algn="ctr" defTabSz="914256"/>
            <a:r>
              <a:rPr lang="de-DE" sz="1067">
                <a:solidFill>
                  <a:prstClr val="black"/>
                </a:solidFill>
              </a:rPr>
              <a:t>8,17</a:t>
            </a:r>
          </a:p>
        </p:txBody>
      </p:sp>
      <p:sp>
        <p:nvSpPr>
          <p:cNvPr id="243" name="Textfeld 242">
            <a:extLst>
              <a:ext uri="{FF2B5EF4-FFF2-40B4-BE49-F238E27FC236}">
                <a16:creationId xmlns:a16="http://schemas.microsoft.com/office/drawing/2014/main" id="{2C06096A-2B36-4A83-99DB-9963E0B54553}"/>
              </a:ext>
            </a:extLst>
          </p:cNvPr>
          <p:cNvSpPr txBox="1"/>
          <p:nvPr userDrawn="1"/>
        </p:nvSpPr>
        <p:spPr bwMode="gray">
          <a:xfrm>
            <a:off x="-1521750" y="438676"/>
            <a:ext cx="719907" cy="360051"/>
          </a:xfrm>
          <a:prstGeom prst="rect">
            <a:avLst/>
          </a:prstGeom>
          <a:noFill/>
        </p:spPr>
        <p:txBody>
          <a:bodyPr wrap="square" lIns="107985" tIns="107985" rIns="107985" bIns="107985" rtlCol="0">
            <a:noAutofit/>
          </a:bodyPr>
          <a:lstStyle/>
          <a:p>
            <a:pPr algn="ctr" defTabSz="914256"/>
            <a:r>
              <a:rPr lang="de-DE" sz="1067">
                <a:solidFill>
                  <a:srgbClr val="7030A0"/>
                </a:solidFill>
              </a:rPr>
              <a:t>0,80</a:t>
            </a:r>
          </a:p>
        </p:txBody>
      </p:sp>
      <p:cxnSp>
        <p:nvCxnSpPr>
          <p:cNvPr id="244" name="Gerade Verbindung mit Pfeil 243">
            <a:extLst>
              <a:ext uri="{FF2B5EF4-FFF2-40B4-BE49-F238E27FC236}">
                <a16:creationId xmlns:a16="http://schemas.microsoft.com/office/drawing/2014/main" id="{657B08BB-F74C-4051-BEFD-DA4292A4B4ED}"/>
              </a:ext>
            </a:extLst>
          </p:cNvPr>
          <p:cNvCxnSpPr>
            <a:cxnSpLocks/>
          </p:cNvCxnSpPr>
          <p:nvPr userDrawn="1"/>
        </p:nvCxnSpPr>
        <p:spPr bwMode="gray">
          <a:xfrm>
            <a:off x="-801843" y="1462276"/>
            <a:ext cx="0" cy="266045"/>
          </a:xfrm>
          <a:prstGeom prst="straightConnector1">
            <a:avLst/>
          </a:prstGeom>
          <a:ln>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45" name="Textfeld 244">
            <a:extLst>
              <a:ext uri="{FF2B5EF4-FFF2-40B4-BE49-F238E27FC236}">
                <a16:creationId xmlns:a16="http://schemas.microsoft.com/office/drawing/2014/main" id="{74356D2B-249D-4C1C-8695-625BDAD848BF}"/>
              </a:ext>
            </a:extLst>
          </p:cNvPr>
          <p:cNvSpPr txBox="1"/>
          <p:nvPr userDrawn="1"/>
        </p:nvSpPr>
        <p:spPr bwMode="gray">
          <a:xfrm>
            <a:off x="-1521750" y="1415772"/>
            <a:ext cx="719907" cy="360051"/>
          </a:xfrm>
          <a:prstGeom prst="rect">
            <a:avLst/>
          </a:prstGeom>
          <a:noFill/>
        </p:spPr>
        <p:txBody>
          <a:bodyPr wrap="square" lIns="107985" tIns="107985" rIns="107985" bIns="107985" rtlCol="0">
            <a:noAutofit/>
          </a:bodyPr>
          <a:lstStyle/>
          <a:p>
            <a:pPr algn="ctr" defTabSz="914256"/>
            <a:r>
              <a:rPr lang="de-DE" sz="1067">
                <a:solidFill>
                  <a:srgbClr val="FF3200"/>
                </a:solidFill>
              </a:rPr>
              <a:t>0,74</a:t>
            </a:r>
          </a:p>
        </p:txBody>
      </p:sp>
      <p:cxnSp>
        <p:nvCxnSpPr>
          <p:cNvPr id="247" name="Gerade Verbindung mit Pfeil 246">
            <a:extLst>
              <a:ext uri="{FF2B5EF4-FFF2-40B4-BE49-F238E27FC236}">
                <a16:creationId xmlns:a16="http://schemas.microsoft.com/office/drawing/2014/main" id="{AA88D20F-0A17-4CDA-A791-53AE1624786B}"/>
              </a:ext>
            </a:extLst>
          </p:cNvPr>
          <p:cNvCxnSpPr>
            <a:cxnSpLocks/>
          </p:cNvCxnSpPr>
          <p:nvPr userDrawn="1"/>
        </p:nvCxnSpPr>
        <p:spPr bwMode="gray">
          <a:xfrm>
            <a:off x="-1612537" y="2025651"/>
            <a:ext cx="0" cy="4103688"/>
          </a:xfrm>
          <a:prstGeom prst="straightConnector1">
            <a:avLst/>
          </a:prstGeom>
          <a:ln>
            <a:solidFill>
              <a:schemeClr val="accent4"/>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48" name="Textfeld 247">
            <a:extLst>
              <a:ext uri="{FF2B5EF4-FFF2-40B4-BE49-F238E27FC236}">
                <a16:creationId xmlns:a16="http://schemas.microsoft.com/office/drawing/2014/main" id="{F8167652-78FB-4D56-92A3-DAF27F2455D2}"/>
              </a:ext>
            </a:extLst>
          </p:cNvPr>
          <p:cNvSpPr txBox="1"/>
          <p:nvPr userDrawn="1"/>
        </p:nvSpPr>
        <p:spPr bwMode="gray">
          <a:xfrm>
            <a:off x="-2332444" y="3897469"/>
            <a:ext cx="719907" cy="360051"/>
          </a:xfrm>
          <a:prstGeom prst="rect">
            <a:avLst/>
          </a:prstGeom>
          <a:noFill/>
        </p:spPr>
        <p:txBody>
          <a:bodyPr wrap="square" lIns="107985" tIns="107985" rIns="107985" bIns="107985" rtlCol="0">
            <a:noAutofit/>
          </a:bodyPr>
          <a:lstStyle/>
          <a:p>
            <a:pPr algn="ctr" defTabSz="914256"/>
            <a:r>
              <a:rPr lang="de-DE" sz="1067">
                <a:solidFill>
                  <a:srgbClr val="64D21E"/>
                </a:solidFill>
              </a:rPr>
              <a:t>11,4</a:t>
            </a:r>
          </a:p>
        </p:txBody>
      </p:sp>
      <p:cxnSp>
        <p:nvCxnSpPr>
          <p:cNvPr id="250" name="Gerader Verbinder 249">
            <a:extLst>
              <a:ext uri="{FF2B5EF4-FFF2-40B4-BE49-F238E27FC236}">
                <a16:creationId xmlns:a16="http://schemas.microsoft.com/office/drawing/2014/main" id="{77E23883-6E60-419A-92E2-D0C399A86ED8}"/>
              </a:ext>
            </a:extLst>
          </p:cNvPr>
          <p:cNvCxnSpPr>
            <a:cxnSpLocks/>
          </p:cNvCxnSpPr>
          <p:nvPr userDrawn="1"/>
        </p:nvCxnSpPr>
        <p:spPr bwMode="gray">
          <a:xfrm>
            <a:off x="-744059" y="5468765"/>
            <a:ext cx="1367821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2" name="Gerade Verbindung mit Pfeil 251">
            <a:extLst>
              <a:ext uri="{FF2B5EF4-FFF2-40B4-BE49-F238E27FC236}">
                <a16:creationId xmlns:a16="http://schemas.microsoft.com/office/drawing/2014/main" id="{FAFDA761-DCD9-4170-A61E-815D8445FBC9}"/>
              </a:ext>
            </a:extLst>
          </p:cNvPr>
          <p:cNvCxnSpPr>
            <a:cxnSpLocks/>
          </p:cNvCxnSpPr>
          <p:nvPr userDrawn="1"/>
        </p:nvCxnSpPr>
        <p:spPr bwMode="gray">
          <a:xfrm>
            <a:off x="-888060" y="5313363"/>
            <a:ext cx="0" cy="155403"/>
          </a:xfrm>
          <a:prstGeom prst="straightConnector1">
            <a:avLst/>
          </a:prstGeom>
          <a:ln cap="flat">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53" name="Textfeld 252">
            <a:extLst>
              <a:ext uri="{FF2B5EF4-FFF2-40B4-BE49-F238E27FC236}">
                <a16:creationId xmlns:a16="http://schemas.microsoft.com/office/drawing/2014/main" id="{223629B5-204F-499A-9EDD-3D7BF74A8243}"/>
              </a:ext>
            </a:extLst>
          </p:cNvPr>
          <p:cNvSpPr txBox="1"/>
          <p:nvPr userDrawn="1"/>
        </p:nvSpPr>
        <p:spPr bwMode="gray">
          <a:xfrm>
            <a:off x="-1607967" y="5206748"/>
            <a:ext cx="719907" cy="360051"/>
          </a:xfrm>
          <a:prstGeom prst="rect">
            <a:avLst/>
          </a:prstGeom>
          <a:noFill/>
        </p:spPr>
        <p:txBody>
          <a:bodyPr wrap="square" lIns="107985" tIns="107985" rIns="107985" bIns="107985" rtlCol="0">
            <a:noAutofit/>
          </a:bodyPr>
          <a:lstStyle/>
          <a:p>
            <a:pPr algn="ctr" defTabSz="914256"/>
            <a:r>
              <a:rPr lang="de-DE" sz="1067">
                <a:solidFill>
                  <a:srgbClr val="FFC000"/>
                </a:solidFill>
              </a:rPr>
              <a:t>0,43</a:t>
            </a:r>
          </a:p>
        </p:txBody>
      </p:sp>
      <p:sp>
        <p:nvSpPr>
          <p:cNvPr id="254" name="Textfeld 253">
            <a:extLst>
              <a:ext uri="{FF2B5EF4-FFF2-40B4-BE49-F238E27FC236}">
                <a16:creationId xmlns:a16="http://schemas.microsoft.com/office/drawing/2014/main" id="{B67970A6-9B38-4FDC-BAD5-8614BAA01E22}"/>
              </a:ext>
            </a:extLst>
          </p:cNvPr>
          <p:cNvSpPr txBox="1"/>
          <p:nvPr userDrawn="1"/>
        </p:nvSpPr>
        <p:spPr bwMode="gray">
          <a:xfrm>
            <a:off x="-959962" y="61457"/>
            <a:ext cx="719907" cy="360051"/>
          </a:xfrm>
          <a:prstGeom prst="rect">
            <a:avLst/>
          </a:prstGeom>
          <a:noFill/>
        </p:spPr>
        <p:txBody>
          <a:bodyPr wrap="square" lIns="107985" tIns="107985" rIns="107985" bIns="107985" rtlCol="0">
            <a:noAutofit/>
          </a:bodyPr>
          <a:lstStyle/>
          <a:p>
            <a:pPr algn="ctr" defTabSz="914256"/>
            <a:r>
              <a:rPr lang="de-DE" sz="1067">
                <a:solidFill>
                  <a:srgbClr val="00A0E6"/>
                </a:solidFill>
              </a:rPr>
              <a:t>1,27</a:t>
            </a:r>
          </a:p>
        </p:txBody>
      </p:sp>
      <p:cxnSp>
        <p:nvCxnSpPr>
          <p:cNvPr id="255" name="Gerade Verbindung mit Pfeil 254">
            <a:extLst>
              <a:ext uri="{FF2B5EF4-FFF2-40B4-BE49-F238E27FC236}">
                <a16:creationId xmlns:a16="http://schemas.microsoft.com/office/drawing/2014/main" id="{F00A72FF-A939-41A5-AEB4-9112CB326791}"/>
              </a:ext>
            </a:extLst>
          </p:cNvPr>
          <p:cNvCxnSpPr>
            <a:cxnSpLocks/>
          </p:cNvCxnSpPr>
          <p:nvPr userDrawn="1"/>
        </p:nvCxnSpPr>
        <p:spPr bwMode="gray">
          <a:xfrm>
            <a:off x="-240055" y="19049"/>
            <a:ext cx="0" cy="457200"/>
          </a:xfrm>
          <a:prstGeom prst="straightConnector1">
            <a:avLst/>
          </a:prstGeom>
          <a:ln>
            <a:solidFill>
              <a:schemeClr val="accent3"/>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56" name="Textfeld 255">
            <a:extLst>
              <a:ext uri="{FF2B5EF4-FFF2-40B4-BE49-F238E27FC236}">
                <a16:creationId xmlns:a16="http://schemas.microsoft.com/office/drawing/2014/main" id="{4AFC19D6-F142-4C04-A2EB-EF052B03251D}"/>
              </a:ext>
            </a:extLst>
          </p:cNvPr>
          <p:cNvSpPr txBox="1"/>
          <p:nvPr userDrawn="1"/>
        </p:nvSpPr>
        <p:spPr bwMode="gray">
          <a:xfrm>
            <a:off x="486400" y="-366320"/>
            <a:ext cx="719907" cy="360051"/>
          </a:xfrm>
          <a:prstGeom prst="rect">
            <a:avLst/>
          </a:prstGeom>
          <a:noFill/>
        </p:spPr>
        <p:txBody>
          <a:bodyPr wrap="square" lIns="107985" tIns="107985" rIns="107985" bIns="107985" rtlCol="0">
            <a:noAutofit/>
          </a:bodyPr>
          <a:lstStyle/>
          <a:p>
            <a:pPr algn="ctr" defTabSz="914256"/>
            <a:r>
              <a:rPr lang="de-DE" sz="1067">
                <a:solidFill>
                  <a:srgbClr val="00A0E6"/>
                </a:solidFill>
              </a:rPr>
              <a:t>1,27</a:t>
            </a:r>
          </a:p>
        </p:txBody>
      </p:sp>
      <p:cxnSp>
        <p:nvCxnSpPr>
          <p:cNvPr id="258" name="Gerader Verbinder 257">
            <a:extLst>
              <a:ext uri="{FF2B5EF4-FFF2-40B4-BE49-F238E27FC236}">
                <a16:creationId xmlns:a16="http://schemas.microsoft.com/office/drawing/2014/main" id="{1D93675A-0C19-4269-8114-81DF74399358}"/>
              </a:ext>
            </a:extLst>
          </p:cNvPr>
          <p:cNvCxnSpPr>
            <a:cxnSpLocks/>
          </p:cNvCxnSpPr>
          <p:nvPr userDrawn="1"/>
        </p:nvCxnSpPr>
        <p:spPr bwMode="gray">
          <a:xfrm rot="5400000">
            <a:off x="228571" y="-414863"/>
            <a:ext cx="0" cy="457140"/>
          </a:xfrm>
          <a:prstGeom prst="line">
            <a:avLst/>
          </a:prstGeom>
          <a:ln>
            <a:solidFill>
              <a:schemeClr val="accent3"/>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9" name="Gerader Verbinder 258">
            <a:extLst>
              <a:ext uri="{FF2B5EF4-FFF2-40B4-BE49-F238E27FC236}">
                <a16:creationId xmlns:a16="http://schemas.microsoft.com/office/drawing/2014/main" id="{D89B7A5E-3C3E-449B-A9B3-DBE1155D62E7}"/>
              </a:ext>
            </a:extLst>
          </p:cNvPr>
          <p:cNvCxnSpPr>
            <a:cxnSpLocks/>
          </p:cNvCxnSpPr>
          <p:nvPr userDrawn="1"/>
        </p:nvCxnSpPr>
        <p:spPr bwMode="gray">
          <a:xfrm flipH="1">
            <a:off x="1" y="-1035620"/>
            <a:ext cx="2942335" cy="0"/>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0" name="Gerader Verbinder 259">
            <a:extLst>
              <a:ext uri="{FF2B5EF4-FFF2-40B4-BE49-F238E27FC236}">
                <a16:creationId xmlns:a16="http://schemas.microsoft.com/office/drawing/2014/main" id="{ED1E11EC-9CB7-4A4E-86B5-9EDC32B5F002}"/>
              </a:ext>
            </a:extLst>
          </p:cNvPr>
          <p:cNvCxnSpPr>
            <a:cxnSpLocks/>
          </p:cNvCxnSpPr>
          <p:nvPr userDrawn="1"/>
        </p:nvCxnSpPr>
        <p:spPr bwMode="gray">
          <a:xfrm flipH="1">
            <a:off x="3081445" y="-1035620"/>
            <a:ext cx="2942335" cy="0"/>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1" name="Gerader Verbinder 260">
            <a:extLst>
              <a:ext uri="{FF2B5EF4-FFF2-40B4-BE49-F238E27FC236}">
                <a16:creationId xmlns:a16="http://schemas.microsoft.com/office/drawing/2014/main" id="{64C95362-E8B7-4440-8921-21B65225B424}"/>
              </a:ext>
            </a:extLst>
          </p:cNvPr>
          <p:cNvCxnSpPr>
            <a:cxnSpLocks/>
          </p:cNvCxnSpPr>
          <p:nvPr userDrawn="1"/>
        </p:nvCxnSpPr>
        <p:spPr bwMode="gray">
          <a:xfrm flipH="1">
            <a:off x="6166446" y="-1035620"/>
            <a:ext cx="2942335" cy="0"/>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2" name="Gerader Verbinder 261">
            <a:extLst>
              <a:ext uri="{FF2B5EF4-FFF2-40B4-BE49-F238E27FC236}">
                <a16:creationId xmlns:a16="http://schemas.microsoft.com/office/drawing/2014/main" id="{0E1CA1CB-E859-44CD-A1F8-55264C4DFA2A}"/>
              </a:ext>
            </a:extLst>
          </p:cNvPr>
          <p:cNvCxnSpPr>
            <a:cxnSpLocks/>
          </p:cNvCxnSpPr>
          <p:nvPr userDrawn="1"/>
        </p:nvCxnSpPr>
        <p:spPr bwMode="gray">
          <a:xfrm flipH="1">
            <a:off x="9249667" y="-1035620"/>
            <a:ext cx="2942335" cy="0"/>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63" name="Textfeld 262">
            <a:extLst>
              <a:ext uri="{FF2B5EF4-FFF2-40B4-BE49-F238E27FC236}">
                <a16:creationId xmlns:a16="http://schemas.microsoft.com/office/drawing/2014/main" id="{08851844-D20B-4E2F-857C-0B69E3937C4D}"/>
              </a:ext>
            </a:extLst>
          </p:cNvPr>
          <p:cNvSpPr txBox="1"/>
          <p:nvPr userDrawn="1"/>
        </p:nvSpPr>
        <p:spPr bwMode="gray">
          <a:xfrm>
            <a:off x="1111215" y="-1395671"/>
            <a:ext cx="719907" cy="360051"/>
          </a:xfrm>
          <a:prstGeom prst="rect">
            <a:avLst/>
          </a:prstGeom>
          <a:noFill/>
        </p:spPr>
        <p:txBody>
          <a:bodyPr wrap="square" lIns="107985" tIns="107985" rIns="107985" bIns="107985" rtlCol="0">
            <a:noAutofit/>
          </a:bodyPr>
          <a:lstStyle/>
          <a:p>
            <a:pPr algn="ctr" defTabSz="914256"/>
            <a:r>
              <a:rPr lang="de-DE" sz="1067">
                <a:solidFill>
                  <a:prstClr val="black"/>
                </a:solidFill>
              </a:rPr>
              <a:t>8,17</a:t>
            </a:r>
          </a:p>
        </p:txBody>
      </p:sp>
      <p:sp>
        <p:nvSpPr>
          <p:cNvPr id="264" name="Textfeld 263">
            <a:extLst>
              <a:ext uri="{FF2B5EF4-FFF2-40B4-BE49-F238E27FC236}">
                <a16:creationId xmlns:a16="http://schemas.microsoft.com/office/drawing/2014/main" id="{6EACFEEE-A47D-415A-87A6-5D494BCB4076}"/>
              </a:ext>
            </a:extLst>
          </p:cNvPr>
          <p:cNvSpPr txBox="1"/>
          <p:nvPr userDrawn="1"/>
        </p:nvSpPr>
        <p:spPr bwMode="gray">
          <a:xfrm>
            <a:off x="4192657" y="-1395671"/>
            <a:ext cx="719907" cy="360051"/>
          </a:xfrm>
          <a:prstGeom prst="rect">
            <a:avLst/>
          </a:prstGeom>
          <a:noFill/>
        </p:spPr>
        <p:txBody>
          <a:bodyPr wrap="square" lIns="107985" tIns="107985" rIns="107985" bIns="107985" rtlCol="0">
            <a:noAutofit/>
          </a:bodyPr>
          <a:lstStyle/>
          <a:p>
            <a:pPr algn="ctr" defTabSz="914256"/>
            <a:r>
              <a:rPr lang="de-DE" sz="1067">
                <a:solidFill>
                  <a:prstClr val="black"/>
                </a:solidFill>
              </a:rPr>
              <a:t>8,17</a:t>
            </a:r>
          </a:p>
        </p:txBody>
      </p:sp>
      <p:sp>
        <p:nvSpPr>
          <p:cNvPr id="265" name="Textfeld 264">
            <a:extLst>
              <a:ext uri="{FF2B5EF4-FFF2-40B4-BE49-F238E27FC236}">
                <a16:creationId xmlns:a16="http://schemas.microsoft.com/office/drawing/2014/main" id="{FFB45646-C81F-4721-85F1-C94C8BE6B69C}"/>
              </a:ext>
            </a:extLst>
          </p:cNvPr>
          <p:cNvSpPr txBox="1"/>
          <p:nvPr userDrawn="1"/>
        </p:nvSpPr>
        <p:spPr bwMode="gray">
          <a:xfrm>
            <a:off x="7348103" y="-1395671"/>
            <a:ext cx="719907" cy="360051"/>
          </a:xfrm>
          <a:prstGeom prst="rect">
            <a:avLst/>
          </a:prstGeom>
          <a:noFill/>
        </p:spPr>
        <p:txBody>
          <a:bodyPr wrap="square" lIns="107985" tIns="107985" rIns="107985" bIns="107985" rtlCol="0">
            <a:noAutofit/>
          </a:bodyPr>
          <a:lstStyle/>
          <a:p>
            <a:pPr algn="ctr" defTabSz="914256"/>
            <a:r>
              <a:rPr lang="de-DE" sz="1067">
                <a:solidFill>
                  <a:prstClr val="black"/>
                </a:solidFill>
              </a:rPr>
              <a:t>8,17</a:t>
            </a:r>
          </a:p>
        </p:txBody>
      </p:sp>
      <p:sp>
        <p:nvSpPr>
          <p:cNvPr id="266" name="Textfeld 265">
            <a:extLst>
              <a:ext uri="{FF2B5EF4-FFF2-40B4-BE49-F238E27FC236}">
                <a16:creationId xmlns:a16="http://schemas.microsoft.com/office/drawing/2014/main" id="{1BB362CF-4A70-400A-B5F5-E75278F244EA}"/>
              </a:ext>
            </a:extLst>
          </p:cNvPr>
          <p:cNvSpPr txBox="1"/>
          <p:nvPr userDrawn="1"/>
        </p:nvSpPr>
        <p:spPr bwMode="gray">
          <a:xfrm>
            <a:off x="10360881" y="-1395671"/>
            <a:ext cx="719907" cy="360051"/>
          </a:xfrm>
          <a:prstGeom prst="rect">
            <a:avLst/>
          </a:prstGeom>
          <a:noFill/>
        </p:spPr>
        <p:txBody>
          <a:bodyPr wrap="square" lIns="107985" tIns="107985" rIns="107985" bIns="107985" rtlCol="0">
            <a:noAutofit/>
          </a:bodyPr>
          <a:lstStyle/>
          <a:p>
            <a:pPr algn="ctr" defTabSz="914256"/>
            <a:r>
              <a:rPr lang="de-DE" sz="1067">
                <a:solidFill>
                  <a:prstClr val="black"/>
                </a:solidFill>
              </a:rPr>
              <a:t>8,17</a:t>
            </a:r>
          </a:p>
        </p:txBody>
      </p:sp>
      <p:sp>
        <p:nvSpPr>
          <p:cNvPr id="267" name="Textfeld 266">
            <a:extLst>
              <a:ext uri="{FF2B5EF4-FFF2-40B4-BE49-F238E27FC236}">
                <a16:creationId xmlns:a16="http://schemas.microsoft.com/office/drawing/2014/main" id="{E65CA01D-A959-4EC8-8166-7DB08EEDF6C8}"/>
              </a:ext>
            </a:extLst>
          </p:cNvPr>
          <p:cNvSpPr txBox="1"/>
          <p:nvPr userDrawn="1"/>
        </p:nvSpPr>
        <p:spPr bwMode="gray">
          <a:xfrm>
            <a:off x="5736240" y="-885268"/>
            <a:ext cx="719907" cy="360051"/>
          </a:xfrm>
          <a:prstGeom prst="rect">
            <a:avLst/>
          </a:prstGeom>
          <a:noFill/>
        </p:spPr>
        <p:txBody>
          <a:bodyPr wrap="square" lIns="107985" tIns="107985" rIns="107985" bIns="107985" rtlCol="0">
            <a:noAutofit/>
          </a:bodyPr>
          <a:lstStyle/>
          <a:p>
            <a:pPr algn="ctr" defTabSz="914256"/>
            <a:r>
              <a:rPr lang="de-DE" sz="1067">
                <a:solidFill>
                  <a:srgbClr val="00A0E6"/>
                </a:solidFill>
              </a:rPr>
              <a:t>0,00</a:t>
            </a:r>
          </a:p>
        </p:txBody>
      </p:sp>
      <p:sp>
        <p:nvSpPr>
          <p:cNvPr id="268" name="Textfeld 267">
            <a:extLst>
              <a:ext uri="{FF2B5EF4-FFF2-40B4-BE49-F238E27FC236}">
                <a16:creationId xmlns:a16="http://schemas.microsoft.com/office/drawing/2014/main" id="{D9363F3B-1825-4AD3-8D97-CE0A2F9057A3}"/>
              </a:ext>
            </a:extLst>
          </p:cNvPr>
          <p:cNvSpPr txBox="1"/>
          <p:nvPr userDrawn="1"/>
        </p:nvSpPr>
        <p:spPr bwMode="gray">
          <a:xfrm>
            <a:off x="-1521750" y="3252556"/>
            <a:ext cx="719907" cy="360051"/>
          </a:xfrm>
          <a:prstGeom prst="rect">
            <a:avLst/>
          </a:prstGeom>
          <a:noFill/>
        </p:spPr>
        <p:txBody>
          <a:bodyPr wrap="square" lIns="107985" tIns="107985" rIns="107985" bIns="107985" rtlCol="0">
            <a:noAutofit/>
          </a:bodyPr>
          <a:lstStyle/>
          <a:p>
            <a:pPr algn="ctr" defTabSz="914256"/>
            <a:r>
              <a:rPr lang="de-DE" sz="1067">
                <a:solidFill>
                  <a:srgbClr val="00A0E6"/>
                </a:solidFill>
              </a:rPr>
              <a:t>0,00</a:t>
            </a:r>
          </a:p>
        </p:txBody>
      </p:sp>
      <p:cxnSp>
        <p:nvCxnSpPr>
          <p:cNvPr id="228" name="Gerader Verbinder 227">
            <a:extLst>
              <a:ext uri="{FF2B5EF4-FFF2-40B4-BE49-F238E27FC236}">
                <a16:creationId xmlns:a16="http://schemas.microsoft.com/office/drawing/2014/main" id="{1FAA25E4-F708-4306-9150-1A866DD46756}"/>
              </a:ext>
            </a:extLst>
          </p:cNvPr>
          <p:cNvCxnSpPr>
            <a:cxnSpLocks/>
          </p:cNvCxnSpPr>
          <p:nvPr userDrawn="1"/>
        </p:nvCxnSpPr>
        <p:spPr bwMode="gray">
          <a:xfrm>
            <a:off x="-744059" y="1728320"/>
            <a:ext cx="1367821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1C98AA98-2C6F-486E-ACED-D4969BAA4652}"/>
              </a:ext>
            </a:extLst>
          </p:cNvPr>
          <p:cNvCxnSpPr>
            <a:cxnSpLocks/>
          </p:cNvCxnSpPr>
          <p:nvPr userDrawn="1"/>
        </p:nvCxnSpPr>
        <p:spPr bwMode="gray">
          <a:xfrm>
            <a:off x="-744059" y="1461987"/>
            <a:ext cx="1367821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9" name="Gerader Verbinder 248">
            <a:extLst>
              <a:ext uri="{FF2B5EF4-FFF2-40B4-BE49-F238E27FC236}">
                <a16:creationId xmlns:a16="http://schemas.microsoft.com/office/drawing/2014/main" id="{64F37C0B-29C9-48B5-9EC7-8D5EAD1646A7}"/>
              </a:ext>
            </a:extLst>
          </p:cNvPr>
          <p:cNvCxnSpPr>
            <a:cxnSpLocks/>
          </p:cNvCxnSpPr>
          <p:nvPr userDrawn="1"/>
        </p:nvCxnSpPr>
        <p:spPr bwMode="gray">
          <a:xfrm>
            <a:off x="-744059" y="832275"/>
            <a:ext cx="13678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umsplatzhalter 1">
            <a:extLst>
              <a:ext uri="{FF2B5EF4-FFF2-40B4-BE49-F238E27FC236}">
                <a16:creationId xmlns:a16="http://schemas.microsoft.com/office/drawing/2014/main" id="{E8DDD402-91DD-4C6E-BF8F-8F9BF503348D}"/>
              </a:ext>
            </a:extLst>
          </p:cNvPr>
          <p:cNvSpPr>
            <a:spLocks noGrp="1"/>
          </p:cNvSpPr>
          <p:nvPr>
            <p:ph type="dt" sz="half" idx="10"/>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3" name="Fußzeilenplatzhalter 2">
            <a:extLst>
              <a:ext uri="{FF2B5EF4-FFF2-40B4-BE49-F238E27FC236}">
                <a16:creationId xmlns:a16="http://schemas.microsoft.com/office/drawing/2014/main" id="{3DB6E3C3-D28A-415D-A283-627DA4A1DFB1}"/>
              </a:ext>
            </a:extLst>
          </p:cNvPr>
          <p:cNvSpPr>
            <a:spLocks noGrp="1"/>
          </p:cNvSpPr>
          <p:nvPr>
            <p:ph type="ftr" sz="quarter" idx="11"/>
          </p:nvPr>
        </p:nvSpPr>
        <p:spPr bwMode="gray"/>
        <p:txBody>
          <a:bodyPr/>
          <a:lstStyle/>
          <a:p>
            <a:endParaRPr>
              <a:solidFill>
                <a:prstClr val="black"/>
              </a:solidFill>
            </a:endParaRPr>
          </a:p>
        </p:txBody>
      </p:sp>
      <p:sp>
        <p:nvSpPr>
          <p:cNvPr id="4" name="Foliennummernplatzhalter 3">
            <a:extLst>
              <a:ext uri="{FF2B5EF4-FFF2-40B4-BE49-F238E27FC236}">
                <a16:creationId xmlns:a16="http://schemas.microsoft.com/office/drawing/2014/main" id="{D0120E70-E565-4DAC-9B60-33F0CCBA1515}"/>
              </a:ext>
            </a:extLst>
          </p:cNvPr>
          <p:cNvSpPr>
            <a:spLocks noGrp="1"/>
          </p:cNvSpPr>
          <p:nvPr>
            <p:ph type="sldNum" sz="quarter" idx="12"/>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Tree>
    <p:custDataLst>
      <p:tags r:id="rId1"/>
    </p:custDataLst>
    <p:extLst>
      <p:ext uri="{BB962C8B-B14F-4D97-AF65-F5344CB8AC3E}">
        <p14:creationId xmlns:p14="http://schemas.microsoft.com/office/powerpoint/2010/main" val="37306007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ly Headline">
    <p:spTree>
      <p:nvGrpSpPr>
        <p:cNvPr id="1" name=""/>
        <p:cNvGrpSpPr/>
        <p:nvPr/>
      </p:nvGrpSpPr>
      <p:grpSpPr>
        <a:xfrm>
          <a:off x="0" y="0"/>
          <a:ext cx="0" cy="0"/>
          <a:chOff x="0" y="0"/>
          <a:chExt cx="0" cy="0"/>
        </a:xfrm>
      </p:grpSpPr>
      <p:sp>
        <p:nvSpPr>
          <p:cNvPr id="7" name="Textplaceholder Overall">
            <a:extLst>
              <a:ext uri="{FF2B5EF4-FFF2-40B4-BE49-F238E27FC236}">
                <a16:creationId xmlns:a16="http://schemas.microsoft.com/office/drawing/2014/main" id="{02666CE3-BB9F-49BB-9150-B64F79731374}"/>
              </a:ext>
            </a:extLst>
          </p:cNvPr>
          <p:cNvSpPr>
            <a:spLocks noGrp="1"/>
          </p:cNvSpPr>
          <p:nvPr>
            <p:ph type="body" idx="13"/>
          </p:nvPr>
        </p:nvSpPr>
        <p:spPr>
          <a:xfrm>
            <a:off x="6169216" y="479475"/>
            <a:ext cx="5712456" cy="284400"/>
          </a:xfrm>
          <a:prstGeom prst="rect">
            <a:avLst/>
          </a:prstGeom>
        </p:spPr>
        <p:txBody>
          <a:bodyPr lIns="0" tIns="0" rIns="0" bIns="0">
            <a:noAutofit/>
          </a:bodyPr>
          <a:lstStyle>
            <a:lvl1pPr marL="0" indent="0" algn="r">
              <a:lnSpc>
                <a:spcPts val="1200"/>
              </a:lnSpc>
              <a:spcBef>
                <a:spcPts val="0"/>
              </a:spcBef>
              <a:spcAft>
                <a:spcPts val="0"/>
              </a:spcAft>
              <a:buNone/>
              <a:defRPr sz="1067" b="1" cap="all" baseline="0">
                <a:solidFill>
                  <a:schemeClr val="tx1"/>
                </a:solidFill>
              </a:defRPr>
            </a:lvl1pPr>
            <a:lvl2pPr marL="457127" indent="0">
              <a:buNone/>
              <a:defRPr sz="2000">
                <a:solidFill>
                  <a:schemeClr val="tx1">
                    <a:tint val="75000"/>
                  </a:schemeClr>
                </a:solidFill>
              </a:defRPr>
            </a:lvl2pPr>
            <a:lvl3pPr marL="914256" indent="0">
              <a:buNone/>
              <a:defRPr sz="1733">
                <a:solidFill>
                  <a:schemeClr val="tx1">
                    <a:tint val="75000"/>
                  </a:schemeClr>
                </a:solidFill>
              </a:defRPr>
            </a:lvl3pPr>
            <a:lvl4pPr marL="1371383" indent="0">
              <a:buNone/>
              <a:defRPr sz="1600">
                <a:solidFill>
                  <a:schemeClr val="tx1">
                    <a:tint val="75000"/>
                  </a:schemeClr>
                </a:solidFill>
              </a:defRPr>
            </a:lvl4pPr>
            <a:lvl5pPr marL="1828510" indent="0">
              <a:buNone/>
              <a:defRPr sz="1600">
                <a:solidFill>
                  <a:schemeClr val="tx1">
                    <a:tint val="75000"/>
                  </a:schemeClr>
                </a:solidFill>
              </a:defRPr>
            </a:lvl5pPr>
            <a:lvl6pPr marL="2285638" indent="0">
              <a:buNone/>
              <a:defRPr sz="1600">
                <a:solidFill>
                  <a:schemeClr val="tx1">
                    <a:tint val="75000"/>
                  </a:schemeClr>
                </a:solidFill>
              </a:defRPr>
            </a:lvl6pPr>
            <a:lvl7pPr marL="2742766" indent="0">
              <a:buNone/>
              <a:defRPr sz="1600">
                <a:solidFill>
                  <a:schemeClr val="tx1">
                    <a:tint val="75000"/>
                  </a:schemeClr>
                </a:solidFill>
              </a:defRPr>
            </a:lvl7pPr>
            <a:lvl8pPr marL="3199893" indent="0">
              <a:buNone/>
              <a:defRPr sz="1600">
                <a:solidFill>
                  <a:schemeClr val="tx1">
                    <a:tint val="75000"/>
                  </a:schemeClr>
                </a:solidFill>
              </a:defRPr>
            </a:lvl8pPr>
            <a:lvl9pPr marL="3657021" indent="0">
              <a:buNone/>
              <a:defRPr sz="1600">
                <a:solidFill>
                  <a:schemeClr val="tx1">
                    <a:tint val="75000"/>
                  </a:schemeClr>
                </a:solidFill>
              </a:defRPr>
            </a:lvl9pPr>
          </a:lstStyle>
          <a:p>
            <a:pPr lvl="0"/>
            <a:r>
              <a:rPr lang="de-DE"/>
              <a:t>Mastertextformat bearbeiten</a:t>
            </a:r>
          </a:p>
        </p:txBody>
      </p:sp>
      <p:sp>
        <p:nvSpPr>
          <p:cNvPr id="5" name="Datumsplatzhalter 4">
            <a:extLst>
              <a:ext uri="{FF2B5EF4-FFF2-40B4-BE49-F238E27FC236}">
                <a16:creationId xmlns:a16="http://schemas.microsoft.com/office/drawing/2014/main" id="{2BC7DBFB-29FF-4E37-BC17-4B2CAC3A65B3}"/>
              </a:ext>
            </a:extLst>
          </p:cNvPr>
          <p:cNvSpPr>
            <a:spLocks noGrp="1"/>
          </p:cNvSpPr>
          <p:nvPr>
            <p:ph type="dt" sz="half" idx="14"/>
          </p:nvPr>
        </p:nvSpPr>
        <p:spPr/>
        <p:txBody>
          <a:bodyPr/>
          <a:lstStyle/>
          <a:p>
            <a:fld id="{1C70A896-44E5-4B86-A7FF-E5F44AEFF183}" type="datetime1">
              <a:rPr lang="de-DE">
                <a:solidFill>
                  <a:prstClr val="black"/>
                </a:solidFill>
              </a:rPr>
              <a:pPr/>
              <a:t>26.04.2023</a:t>
            </a:fld>
            <a:endParaRPr>
              <a:solidFill>
                <a:prstClr val="black"/>
              </a:solidFill>
            </a:endParaRPr>
          </a:p>
        </p:txBody>
      </p:sp>
      <p:sp>
        <p:nvSpPr>
          <p:cNvPr id="143" name="Fußzeilenplatzhalter 142">
            <a:extLst>
              <a:ext uri="{FF2B5EF4-FFF2-40B4-BE49-F238E27FC236}">
                <a16:creationId xmlns:a16="http://schemas.microsoft.com/office/drawing/2014/main" id="{40890DB0-DE4F-46DD-BE5B-1115FD390E46}"/>
              </a:ext>
            </a:extLst>
          </p:cNvPr>
          <p:cNvSpPr>
            <a:spLocks noGrp="1"/>
          </p:cNvSpPr>
          <p:nvPr>
            <p:ph type="ftr" sz="quarter" idx="15"/>
          </p:nvPr>
        </p:nvSpPr>
        <p:spPr/>
        <p:txBody>
          <a:bodyPr/>
          <a:lstStyle/>
          <a:p>
            <a:endParaRPr>
              <a:solidFill>
                <a:prstClr val="black"/>
              </a:solidFill>
            </a:endParaRPr>
          </a:p>
        </p:txBody>
      </p:sp>
      <p:sp>
        <p:nvSpPr>
          <p:cNvPr id="144" name="Foliennummernplatzhalter 143">
            <a:extLst>
              <a:ext uri="{FF2B5EF4-FFF2-40B4-BE49-F238E27FC236}">
                <a16:creationId xmlns:a16="http://schemas.microsoft.com/office/drawing/2014/main" id="{64064C5F-8506-438C-8911-A5097B4EE206}"/>
              </a:ext>
            </a:extLst>
          </p:cNvPr>
          <p:cNvSpPr>
            <a:spLocks noGrp="1"/>
          </p:cNvSpPr>
          <p:nvPr>
            <p:ph type="sldNum" sz="quarter" idx="16"/>
          </p:nvPr>
        </p:nvSpPr>
        <p:spPr/>
        <p:txBody>
          <a:bodyPr/>
          <a:lstStyle/>
          <a:p>
            <a:fld id="{AC5761B6-8C42-4D15-9961-7F2BBAC37CDB}" type="slidenum">
              <a:rPr lang="de-DE" smtClean="0">
                <a:solidFill>
                  <a:prstClr val="black"/>
                </a:solidFill>
              </a:rPr>
              <a:pPr/>
              <a:t>‹Nr.›</a:t>
            </a:fld>
            <a:endParaRPr lang="de-DE">
              <a:solidFill>
                <a:prstClr val="black"/>
              </a:solidFill>
            </a:endParaRPr>
          </a:p>
        </p:txBody>
      </p:sp>
    </p:spTree>
    <p:custDataLst>
      <p:tags r:id="rId1"/>
    </p:custDataLst>
    <p:extLst>
      <p:ext uri="{BB962C8B-B14F-4D97-AF65-F5344CB8AC3E}">
        <p14:creationId xmlns:p14="http://schemas.microsoft.com/office/powerpoint/2010/main" val="2976516193"/>
      </p:ext>
    </p:extLst>
  </p:cSld>
  <p:clrMapOvr>
    <a:masterClrMapping/>
  </p:clrMapOvr>
  <p:transition>
    <p:fade/>
  </p:transition>
  <p:extLst>
    <p:ext uri="{DCECCB84-F9BA-43D5-87BE-67443E8EF086}">
      <p15:sldGuideLst xmlns:p15="http://schemas.microsoft.com/office/powerpoint/2012/main">
        <p15:guide id="1" orient="horz" pos="2952">
          <p15:clr>
            <a:srgbClr val="FBAE40"/>
          </p15:clr>
        </p15:guide>
        <p15:guide id="2" pos="396">
          <p15:clr>
            <a:srgbClr val="FBAE40"/>
          </p15:clr>
        </p15:guide>
        <p15:guide id="3" orient="horz" pos="3348">
          <p15:clr>
            <a:srgbClr val="FBAE40"/>
          </p15:clr>
        </p15:guide>
        <p15:guide id="4" orient="horz" pos="3438">
          <p15:clr>
            <a:srgbClr val="FBAE40"/>
          </p15:clr>
        </p15:guide>
        <p15:guide id="5" orient="horz" pos="3833">
          <p15:clr>
            <a:srgbClr val="FBAE40"/>
          </p15:clr>
        </p15:guide>
        <p15:guide id="6" orient="horz" pos="3923">
          <p15:clr>
            <a:srgbClr val="FBAE40"/>
          </p15:clr>
        </p15:guide>
        <p15:guide id="7" orient="horz" pos="2862">
          <p15:clr>
            <a:srgbClr val="FBAE40"/>
          </p15:clr>
        </p15:guide>
        <p15:guide id="8" orient="horz" pos="2466">
          <p15:clr>
            <a:srgbClr val="FBAE40"/>
          </p15:clr>
        </p15:guide>
        <p15:guide id="9" orient="horz" pos="2376">
          <p15:clr>
            <a:srgbClr val="FBAE40"/>
          </p15:clr>
        </p15:guide>
        <p15:guide id="10" orient="horz" pos="1982">
          <p15:clr>
            <a:srgbClr val="FBAE40"/>
          </p15:clr>
        </p15:guide>
        <p15:guide id="11" orient="horz" pos="1890">
          <p15:clr>
            <a:srgbClr val="FBAE40"/>
          </p15:clr>
        </p15:guide>
        <p15:guide id="12" orient="horz" pos="1496">
          <p15:clr>
            <a:srgbClr val="FBAE40"/>
          </p15:clr>
        </p15:guide>
        <p15:guide id="13" orient="horz" pos="1406">
          <p15:clr>
            <a:srgbClr val="FBAE40"/>
          </p15:clr>
        </p15:guide>
        <p15:guide id="14" orient="horz" pos="1010">
          <p15:clr>
            <a:srgbClr val="FBAE40"/>
          </p15:clr>
        </p15:guide>
        <p15:guide id="15" orient="horz" pos="920">
          <p15:clr>
            <a:srgbClr val="FBAE40"/>
          </p15:clr>
        </p15:guide>
        <p15:guide id="16" orient="horz" pos="525">
          <p15:clr>
            <a:srgbClr val="FBAE40"/>
          </p15:clr>
        </p15:guide>
        <p15:guide id="17" pos="486">
          <p15:clr>
            <a:srgbClr val="FBAE40"/>
          </p15:clr>
        </p15:guide>
        <p15:guide id="18" pos="881">
          <p15:clr>
            <a:srgbClr val="FBAE40"/>
          </p15:clr>
        </p15:guide>
        <p15:guide id="19" pos="971">
          <p15:clr>
            <a:srgbClr val="FBAE40"/>
          </p15:clr>
        </p15:guide>
        <p15:guide id="20" pos="1367">
          <p15:clr>
            <a:srgbClr val="FBAE40"/>
          </p15:clr>
        </p15:guide>
        <p15:guide id="21" pos="1457">
          <p15:clr>
            <a:srgbClr val="FBAE40"/>
          </p15:clr>
        </p15:guide>
        <p15:guide id="22" pos="1853">
          <p15:clr>
            <a:srgbClr val="FBAE40"/>
          </p15:clr>
        </p15:guide>
        <p15:guide id="23" pos="1943">
          <p15:clr>
            <a:srgbClr val="FBAE40"/>
          </p15:clr>
        </p15:guide>
        <p15:guide id="24" pos="2339">
          <p15:clr>
            <a:srgbClr val="FBAE40"/>
          </p15:clr>
        </p15:guide>
        <p15:guide id="25" pos="2429">
          <p15:clr>
            <a:srgbClr val="FBAE40"/>
          </p15:clr>
        </p15:guide>
        <p15:guide id="26" pos="2823">
          <p15:clr>
            <a:srgbClr val="FBAE40"/>
          </p15:clr>
        </p15:guide>
        <p15:guide id="27" pos="2913">
          <p15:clr>
            <a:srgbClr val="FBAE40"/>
          </p15:clr>
        </p15:guide>
        <p15:guide id="28" pos="3309">
          <p15:clr>
            <a:srgbClr val="FBAE40"/>
          </p15:clr>
        </p15:guide>
        <p15:guide id="29" pos="3399">
          <p15:clr>
            <a:srgbClr val="FBAE40"/>
          </p15:clr>
        </p15:guide>
        <p15:guide id="30" pos="3795">
          <p15:clr>
            <a:srgbClr val="FBAE40"/>
          </p15:clr>
        </p15:guide>
        <p15:guide id="31" pos="3885">
          <p15:clr>
            <a:srgbClr val="FBAE40"/>
          </p15:clr>
        </p15:guide>
        <p15:guide id="32" pos="4280">
          <p15:clr>
            <a:srgbClr val="FBAE40"/>
          </p15:clr>
        </p15:guide>
        <p15:guide id="33" pos="4371">
          <p15:clr>
            <a:srgbClr val="FBAE40"/>
          </p15:clr>
        </p15:guide>
        <p15:guide id="34" pos="4766">
          <p15:clr>
            <a:srgbClr val="FBAE40"/>
          </p15:clr>
        </p15:guide>
        <p15:guide id="35" pos="4856">
          <p15:clr>
            <a:srgbClr val="FBAE40"/>
          </p15:clr>
        </p15:guide>
        <p15:guide id="36" pos="5252">
          <p15:clr>
            <a:srgbClr val="FBAE40"/>
          </p15:clr>
        </p15:guide>
        <p15:guide id="37" pos="5342">
          <p15:clr>
            <a:srgbClr val="FBAE40"/>
          </p15:clr>
        </p15:guide>
        <p15:guide id="38" pos="5738">
          <p15:clr>
            <a:srgbClr val="FBAE40"/>
          </p15:clr>
        </p15:guide>
        <p15:guide id="39" pos="5828">
          <p15:clr>
            <a:srgbClr val="FBAE40"/>
          </p15:clr>
        </p15:guide>
        <p15:guide id="40" pos="6222">
          <p15:clr>
            <a:srgbClr val="FBAE40"/>
          </p15:clr>
        </p15:guide>
        <p15:guide id="41" pos="6314">
          <p15:clr>
            <a:srgbClr val="FBAE40"/>
          </p15:clr>
        </p15:guide>
        <p15:guide id="42" pos="6708">
          <p15:clr>
            <a:srgbClr val="FBAE40"/>
          </p15:clr>
        </p15:guide>
        <p15:guide id="43" pos="6798">
          <p15:clr>
            <a:srgbClr val="FBAE40"/>
          </p15:clr>
        </p15:guide>
        <p15:guide id="44" pos="7194">
          <p15:clr>
            <a:srgbClr val="FBAE40"/>
          </p15:clr>
        </p15:guide>
        <p15:guide id="45" pos="72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7"/>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381427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it Title Slide">
    <p:bg>
      <p:bgPr>
        <a:solidFill>
          <a:schemeClr val="tx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E19A03A-E075-4A7B-A194-426B79208F1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invGray">
          <a:xfrm>
            <a:off x="4056237" y="2614885"/>
            <a:ext cx="4079529" cy="1051563"/>
          </a:xfrm>
          <a:prstGeom prst="rect">
            <a:avLst/>
          </a:prstGeom>
        </p:spPr>
      </p:pic>
    </p:spTree>
    <p:custDataLst>
      <p:tags r:id="rId1"/>
    </p:custDataLst>
    <p:extLst>
      <p:ext uri="{BB962C8B-B14F-4D97-AF65-F5344CB8AC3E}">
        <p14:creationId xmlns:p14="http://schemas.microsoft.com/office/powerpoint/2010/main" val="22997357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CC63854-54CC-4326-8F7B-F954688D2161}"/>
              </a:ext>
            </a:extLst>
          </p:cNvPr>
          <p:cNvSpPr>
            <a:spLocks noGrp="1"/>
          </p:cNvSpPr>
          <p:nvPr userDrawn="1">
            <p:ph type="dt" sz="half" idx="15"/>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7" name="Fußzeilenplatzhalter 6">
            <a:extLst>
              <a:ext uri="{FF2B5EF4-FFF2-40B4-BE49-F238E27FC236}">
                <a16:creationId xmlns:a16="http://schemas.microsoft.com/office/drawing/2014/main" id="{0A9B98C1-E6DD-48B2-B707-6B01256CB7D4}"/>
              </a:ext>
            </a:extLst>
          </p:cNvPr>
          <p:cNvSpPr>
            <a:spLocks noGrp="1"/>
          </p:cNvSpPr>
          <p:nvPr userDrawn="1">
            <p:ph type="ftr" sz="quarter" idx="16"/>
          </p:nvPr>
        </p:nvSpPr>
        <p:spPr bwMode="gray"/>
        <p:txBody>
          <a:bodyPr/>
          <a:lstStyle/>
          <a:p>
            <a:endParaRPr>
              <a:solidFill>
                <a:prstClr val="black"/>
              </a:solidFill>
            </a:endParaRPr>
          </a:p>
        </p:txBody>
      </p:sp>
      <p:sp>
        <p:nvSpPr>
          <p:cNvPr id="8" name="Foliennummernplatzhalter 7">
            <a:extLst>
              <a:ext uri="{FF2B5EF4-FFF2-40B4-BE49-F238E27FC236}">
                <a16:creationId xmlns:a16="http://schemas.microsoft.com/office/drawing/2014/main" id="{CDA30947-73A5-4AE9-88B1-0A176EE87F50}"/>
              </a:ext>
            </a:extLst>
          </p:cNvPr>
          <p:cNvSpPr>
            <a:spLocks noGrp="1"/>
          </p:cNvSpPr>
          <p:nvPr userDrawn="1">
            <p:ph type="sldNum" sz="quarter" idx="17"/>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199" name="Agenda Placeholder #10">
            <a:extLst>
              <a:ext uri="{FF2B5EF4-FFF2-40B4-BE49-F238E27FC236}">
                <a16:creationId xmlns:a16="http://schemas.microsoft.com/office/drawing/2014/main" id="{9DE1EB79-8E16-4F85-BCAA-01E76CAD50BE}"/>
              </a:ext>
            </a:extLst>
          </p:cNvPr>
          <p:cNvSpPr>
            <a:spLocks noGrp="1"/>
          </p:cNvSpPr>
          <p:nvPr>
            <p:ph type="body" sz="quarter" idx="38" hasCustomPrompt="1"/>
          </p:nvPr>
        </p:nvSpPr>
        <p:spPr bwMode="gray">
          <a:xfrm>
            <a:off x="5395639" y="5451787"/>
            <a:ext cx="630156" cy="630237"/>
          </a:xfrm>
          <a:solidFill>
            <a:schemeClr val="tx1"/>
          </a:solidFill>
        </p:spPr>
        <p:txBody>
          <a:bodyPr lIns="0" tIns="134982" rIns="0" bIns="0" anchor="ctr"/>
          <a:lstStyle>
            <a:lvl1pPr algn="ctr">
              <a:defRPr sz="2933" b="1">
                <a:solidFill>
                  <a:schemeClr val="bg1"/>
                </a:solidFill>
              </a:defRPr>
            </a:lvl1pPr>
          </a:lstStyle>
          <a:p>
            <a:pPr lvl="0"/>
            <a:r>
              <a:rPr lang="de-DE"/>
              <a:t>10</a:t>
            </a:r>
          </a:p>
        </p:txBody>
      </p:sp>
      <p:sp>
        <p:nvSpPr>
          <p:cNvPr id="197" name="Agenda Placeholder #09">
            <a:extLst>
              <a:ext uri="{FF2B5EF4-FFF2-40B4-BE49-F238E27FC236}">
                <a16:creationId xmlns:a16="http://schemas.microsoft.com/office/drawing/2014/main" id="{8377C27B-2FD7-44D9-9988-72A72ABD074A}"/>
              </a:ext>
            </a:extLst>
          </p:cNvPr>
          <p:cNvSpPr>
            <a:spLocks noGrp="1"/>
          </p:cNvSpPr>
          <p:nvPr>
            <p:ph type="body" sz="quarter" idx="36" hasCustomPrompt="1"/>
          </p:nvPr>
        </p:nvSpPr>
        <p:spPr bwMode="gray">
          <a:xfrm>
            <a:off x="5395639" y="4689206"/>
            <a:ext cx="630156" cy="630237"/>
          </a:xfrm>
          <a:solidFill>
            <a:schemeClr val="tx1"/>
          </a:solidFill>
        </p:spPr>
        <p:txBody>
          <a:bodyPr lIns="0" tIns="134982" rIns="0" bIns="0" anchor="ctr"/>
          <a:lstStyle>
            <a:lvl1pPr algn="ctr">
              <a:defRPr sz="2933" b="1">
                <a:solidFill>
                  <a:schemeClr val="bg1"/>
                </a:solidFill>
              </a:defRPr>
            </a:lvl1pPr>
          </a:lstStyle>
          <a:p>
            <a:pPr lvl="0"/>
            <a:r>
              <a:rPr lang="de-DE"/>
              <a:t>09</a:t>
            </a:r>
          </a:p>
        </p:txBody>
      </p:sp>
      <p:sp>
        <p:nvSpPr>
          <p:cNvPr id="195" name="Agenda Placeholder #08">
            <a:extLst>
              <a:ext uri="{FF2B5EF4-FFF2-40B4-BE49-F238E27FC236}">
                <a16:creationId xmlns:a16="http://schemas.microsoft.com/office/drawing/2014/main" id="{780EF9D7-77E3-42E2-9512-217B8468CDFC}"/>
              </a:ext>
            </a:extLst>
          </p:cNvPr>
          <p:cNvSpPr>
            <a:spLocks noGrp="1"/>
          </p:cNvSpPr>
          <p:nvPr>
            <p:ph type="body" sz="quarter" idx="34" hasCustomPrompt="1"/>
          </p:nvPr>
        </p:nvSpPr>
        <p:spPr bwMode="gray">
          <a:xfrm>
            <a:off x="5395639" y="3907655"/>
            <a:ext cx="630156" cy="630237"/>
          </a:xfrm>
          <a:solidFill>
            <a:schemeClr val="tx1"/>
          </a:solidFill>
        </p:spPr>
        <p:txBody>
          <a:bodyPr lIns="0" tIns="134982" rIns="0" bIns="0" anchor="ctr"/>
          <a:lstStyle>
            <a:lvl1pPr algn="ctr">
              <a:defRPr sz="2933" b="1">
                <a:solidFill>
                  <a:schemeClr val="bg1"/>
                </a:solidFill>
              </a:defRPr>
            </a:lvl1pPr>
          </a:lstStyle>
          <a:p>
            <a:pPr lvl="0"/>
            <a:r>
              <a:rPr lang="de-DE"/>
              <a:t>08</a:t>
            </a:r>
          </a:p>
        </p:txBody>
      </p:sp>
      <p:sp>
        <p:nvSpPr>
          <p:cNvPr id="193" name="Agenda Placeholder #07">
            <a:extLst>
              <a:ext uri="{FF2B5EF4-FFF2-40B4-BE49-F238E27FC236}">
                <a16:creationId xmlns:a16="http://schemas.microsoft.com/office/drawing/2014/main" id="{EB3F6D36-B45D-4B9D-A6EE-8874B183CC76}"/>
              </a:ext>
            </a:extLst>
          </p:cNvPr>
          <p:cNvSpPr>
            <a:spLocks noGrp="1"/>
          </p:cNvSpPr>
          <p:nvPr>
            <p:ph type="body" sz="quarter" idx="32" hasCustomPrompt="1"/>
          </p:nvPr>
        </p:nvSpPr>
        <p:spPr bwMode="gray">
          <a:xfrm>
            <a:off x="5395639" y="3144492"/>
            <a:ext cx="630156" cy="630237"/>
          </a:xfrm>
          <a:solidFill>
            <a:schemeClr val="tx1"/>
          </a:solidFill>
        </p:spPr>
        <p:txBody>
          <a:bodyPr lIns="0" tIns="134982" rIns="0" bIns="0" anchor="ctr"/>
          <a:lstStyle>
            <a:lvl1pPr algn="ctr">
              <a:defRPr sz="2933" b="1">
                <a:solidFill>
                  <a:schemeClr val="bg1"/>
                </a:solidFill>
              </a:defRPr>
            </a:lvl1pPr>
          </a:lstStyle>
          <a:p>
            <a:pPr lvl="0"/>
            <a:r>
              <a:rPr lang="de-DE"/>
              <a:t>07</a:t>
            </a:r>
          </a:p>
        </p:txBody>
      </p:sp>
      <p:sp>
        <p:nvSpPr>
          <p:cNvPr id="191" name="Agenda Placeholder #06">
            <a:extLst>
              <a:ext uri="{FF2B5EF4-FFF2-40B4-BE49-F238E27FC236}">
                <a16:creationId xmlns:a16="http://schemas.microsoft.com/office/drawing/2014/main" id="{FCF660EB-41C2-41C8-920E-F36A6E8D1848}"/>
              </a:ext>
            </a:extLst>
          </p:cNvPr>
          <p:cNvSpPr>
            <a:spLocks noGrp="1"/>
          </p:cNvSpPr>
          <p:nvPr>
            <p:ph type="body" sz="quarter" idx="30" hasCustomPrompt="1"/>
          </p:nvPr>
        </p:nvSpPr>
        <p:spPr bwMode="gray">
          <a:xfrm>
            <a:off x="5395639" y="2373675"/>
            <a:ext cx="630156" cy="630237"/>
          </a:xfrm>
          <a:solidFill>
            <a:schemeClr val="tx1"/>
          </a:solidFill>
        </p:spPr>
        <p:txBody>
          <a:bodyPr lIns="0" tIns="134982" rIns="0" bIns="0" anchor="ctr"/>
          <a:lstStyle>
            <a:lvl1pPr algn="ctr">
              <a:defRPr sz="2933" b="1">
                <a:solidFill>
                  <a:schemeClr val="bg1"/>
                </a:solidFill>
              </a:defRPr>
            </a:lvl1pPr>
          </a:lstStyle>
          <a:p>
            <a:pPr lvl="0"/>
            <a:r>
              <a:rPr lang="de-DE"/>
              <a:t>06</a:t>
            </a:r>
          </a:p>
        </p:txBody>
      </p:sp>
      <p:sp>
        <p:nvSpPr>
          <p:cNvPr id="189" name="Agenda Placeholder #05">
            <a:extLst>
              <a:ext uri="{FF2B5EF4-FFF2-40B4-BE49-F238E27FC236}">
                <a16:creationId xmlns:a16="http://schemas.microsoft.com/office/drawing/2014/main" id="{B6A488DC-EC6C-4906-AD84-9BA1023DAD44}"/>
              </a:ext>
            </a:extLst>
          </p:cNvPr>
          <p:cNvSpPr>
            <a:spLocks noGrp="1"/>
          </p:cNvSpPr>
          <p:nvPr>
            <p:ph type="body" sz="quarter" idx="28" hasCustomPrompt="1"/>
          </p:nvPr>
        </p:nvSpPr>
        <p:spPr bwMode="gray">
          <a:xfrm>
            <a:off x="770806" y="5463162"/>
            <a:ext cx="630156" cy="630237"/>
          </a:xfrm>
          <a:solidFill>
            <a:schemeClr val="tx1"/>
          </a:solidFill>
        </p:spPr>
        <p:txBody>
          <a:bodyPr lIns="0" tIns="134982" rIns="0" bIns="0" anchor="ctr"/>
          <a:lstStyle>
            <a:lvl1pPr algn="ctr">
              <a:defRPr sz="2933" b="1">
                <a:solidFill>
                  <a:schemeClr val="bg1"/>
                </a:solidFill>
              </a:defRPr>
            </a:lvl1pPr>
          </a:lstStyle>
          <a:p>
            <a:pPr lvl="0"/>
            <a:r>
              <a:rPr lang="de-DE"/>
              <a:t>05</a:t>
            </a:r>
          </a:p>
        </p:txBody>
      </p:sp>
      <p:sp>
        <p:nvSpPr>
          <p:cNvPr id="187" name="Agenda Placeholder #04">
            <a:extLst>
              <a:ext uri="{FF2B5EF4-FFF2-40B4-BE49-F238E27FC236}">
                <a16:creationId xmlns:a16="http://schemas.microsoft.com/office/drawing/2014/main" id="{4774CD0A-883A-4A53-A566-5D31D8A09694}"/>
              </a:ext>
            </a:extLst>
          </p:cNvPr>
          <p:cNvSpPr>
            <a:spLocks noGrp="1"/>
          </p:cNvSpPr>
          <p:nvPr>
            <p:ph type="body" sz="quarter" idx="26" hasCustomPrompt="1"/>
          </p:nvPr>
        </p:nvSpPr>
        <p:spPr bwMode="gray">
          <a:xfrm>
            <a:off x="770806" y="4692344"/>
            <a:ext cx="630156" cy="630237"/>
          </a:xfrm>
          <a:solidFill>
            <a:schemeClr val="tx1"/>
          </a:solidFill>
        </p:spPr>
        <p:txBody>
          <a:bodyPr lIns="0" tIns="134982" rIns="0" bIns="0" anchor="ctr"/>
          <a:lstStyle>
            <a:lvl1pPr algn="ctr">
              <a:defRPr sz="2933" b="1">
                <a:solidFill>
                  <a:schemeClr val="bg1"/>
                </a:solidFill>
              </a:defRPr>
            </a:lvl1pPr>
          </a:lstStyle>
          <a:p>
            <a:pPr lvl="0"/>
            <a:r>
              <a:rPr lang="de-DE"/>
              <a:t>04</a:t>
            </a:r>
          </a:p>
        </p:txBody>
      </p:sp>
      <p:sp>
        <p:nvSpPr>
          <p:cNvPr id="185" name="Agenda Placeholder #03">
            <a:extLst>
              <a:ext uri="{FF2B5EF4-FFF2-40B4-BE49-F238E27FC236}">
                <a16:creationId xmlns:a16="http://schemas.microsoft.com/office/drawing/2014/main" id="{68DBEEA0-1B86-4E22-8DCC-549975330A37}"/>
              </a:ext>
            </a:extLst>
          </p:cNvPr>
          <p:cNvSpPr>
            <a:spLocks noGrp="1"/>
          </p:cNvSpPr>
          <p:nvPr>
            <p:ph type="body" sz="quarter" idx="24" hasCustomPrompt="1"/>
          </p:nvPr>
        </p:nvSpPr>
        <p:spPr bwMode="gray">
          <a:xfrm>
            <a:off x="770806" y="3910488"/>
            <a:ext cx="630156" cy="630237"/>
          </a:xfrm>
          <a:solidFill>
            <a:schemeClr val="tx1"/>
          </a:solidFill>
        </p:spPr>
        <p:txBody>
          <a:bodyPr lIns="0" tIns="134982" rIns="0" bIns="0" anchor="ctr"/>
          <a:lstStyle>
            <a:lvl1pPr algn="ctr">
              <a:defRPr sz="2933" b="1">
                <a:solidFill>
                  <a:schemeClr val="bg1"/>
                </a:solidFill>
              </a:defRPr>
            </a:lvl1pPr>
          </a:lstStyle>
          <a:p>
            <a:pPr lvl="0"/>
            <a:r>
              <a:rPr lang="de-DE"/>
              <a:t>03</a:t>
            </a:r>
          </a:p>
        </p:txBody>
      </p:sp>
      <p:sp>
        <p:nvSpPr>
          <p:cNvPr id="183" name="Agenda Placeholder #02">
            <a:extLst>
              <a:ext uri="{FF2B5EF4-FFF2-40B4-BE49-F238E27FC236}">
                <a16:creationId xmlns:a16="http://schemas.microsoft.com/office/drawing/2014/main" id="{ACDCC36C-9C34-40D8-80D1-2EEA1FD5165A}"/>
              </a:ext>
            </a:extLst>
          </p:cNvPr>
          <p:cNvSpPr>
            <a:spLocks noGrp="1"/>
          </p:cNvSpPr>
          <p:nvPr>
            <p:ph type="body" sz="quarter" idx="22" hasCustomPrompt="1"/>
          </p:nvPr>
        </p:nvSpPr>
        <p:spPr bwMode="gray">
          <a:xfrm>
            <a:off x="770806" y="3139908"/>
            <a:ext cx="630156" cy="630237"/>
          </a:xfrm>
          <a:solidFill>
            <a:schemeClr val="tx1"/>
          </a:solidFill>
        </p:spPr>
        <p:txBody>
          <a:bodyPr lIns="0" tIns="134982" rIns="0" bIns="0" anchor="ctr"/>
          <a:lstStyle>
            <a:lvl1pPr algn="ctr">
              <a:defRPr sz="2933" b="1">
                <a:solidFill>
                  <a:schemeClr val="bg1"/>
                </a:solidFill>
              </a:defRPr>
            </a:lvl1pPr>
          </a:lstStyle>
          <a:p>
            <a:pPr lvl="0"/>
            <a:r>
              <a:rPr lang="de-DE"/>
              <a:t>02</a:t>
            </a:r>
          </a:p>
        </p:txBody>
      </p:sp>
      <p:sp>
        <p:nvSpPr>
          <p:cNvPr id="4" name="Agenda Placeholder #01">
            <a:extLst>
              <a:ext uri="{FF2B5EF4-FFF2-40B4-BE49-F238E27FC236}">
                <a16:creationId xmlns:a16="http://schemas.microsoft.com/office/drawing/2014/main" id="{C3BF4A66-D148-4AEF-B16A-79DD3D11FF0C}"/>
              </a:ext>
            </a:extLst>
          </p:cNvPr>
          <p:cNvSpPr>
            <a:spLocks noGrp="1"/>
          </p:cNvSpPr>
          <p:nvPr>
            <p:ph type="body" sz="quarter" idx="20" hasCustomPrompt="1"/>
          </p:nvPr>
        </p:nvSpPr>
        <p:spPr bwMode="gray">
          <a:xfrm>
            <a:off x="770806" y="2373675"/>
            <a:ext cx="630156" cy="630237"/>
          </a:xfrm>
          <a:solidFill>
            <a:schemeClr val="tx1"/>
          </a:solidFill>
        </p:spPr>
        <p:txBody>
          <a:bodyPr lIns="0" tIns="134982" rIns="0" bIns="0" anchor="ctr"/>
          <a:lstStyle>
            <a:lvl1pPr algn="ctr">
              <a:defRPr sz="2933" b="1">
                <a:solidFill>
                  <a:schemeClr val="bg1"/>
                </a:solidFill>
              </a:defRPr>
            </a:lvl1pPr>
          </a:lstStyle>
          <a:p>
            <a:pPr lvl="0"/>
            <a:r>
              <a:rPr lang="de-DE"/>
              <a:t>01</a:t>
            </a:r>
          </a:p>
        </p:txBody>
      </p:sp>
      <p:sp>
        <p:nvSpPr>
          <p:cNvPr id="14" name="Agenda Headline Placeholder">
            <a:extLst>
              <a:ext uri="{FF2B5EF4-FFF2-40B4-BE49-F238E27FC236}">
                <a16:creationId xmlns:a16="http://schemas.microsoft.com/office/drawing/2014/main" id="{BFADAFEC-0D71-4F5A-9C09-284E2038F198}"/>
              </a:ext>
            </a:extLst>
          </p:cNvPr>
          <p:cNvSpPr>
            <a:spLocks noGrp="1"/>
          </p:cNvSpPr>
          <p:nvPr userDrawn="1">
            <p:ph type="body" sz="quarter" idx="19" hasCustomPrompt="1"/>
          </p:nvPr>
        </p:nvSpPr>
        <p:spPr bwMode="gray">
          <a:xfrm flipH="1">
            <a:off x="-2" y="930688"/>
            <a:ext cx="2705994" cy="514266"/>
          </a:xfrm>
          <a:solidFill>
            <a:schemeClr val="tx1"/>
          </a:solidFill>
        </p:spPr>
        <p:txBody>
          <a:bodyPr wrap="none" lIns="350953" tIns="32396" rIns="26996" bIns="32396" anchor="ctr" anchorCtr="0">
            <a:spAutoFit/>
          </a:bodyPr>
          <a:lstStyle>
            <a:lvl1pPr>
              <a:lnSpc>
                <a:spcPts val="3549"/>
              </a:lnSpc>
              <a:defRPr sz="2933" b="1" cap="all" baseline="0">
                <a:solidFill>
                  <a:schemeClr val="bg1"/>
                </a:solidFill>
              </a:defRPr>
            </a:lvl1pPr>
          </a:lstStyle>
          <a:p>
            <a:pPr lvl="0"/>
            <a:r>
              <a:rPr lang="de-DE"/>
              <a:t>00_AGENDA.</a:t>
            </a:r>
          </a:p>
        </p:txBody>
      </p:sp>
      <p:sp>
        <p:nvSpPr>
          <p:cNvPr id="27" name="Agenda #01">
            <a:extLst>
              <a:ext uri="{FF2B5EF4-FFF2-40B4-BE49-F238E27FC236}">
                <a16:creationId xmlns:a16="http://schemas.microsoft.com/office/drawing/2014/main" id="{F052AF6D-B6BA-45EB-A4EE-02760AB3BEC8}"/>
              </a:ext>
            </a:extLst>
          </p:cNvPr>
          <p:cNvSpPr>
            <a:spLocks noGrp="1"/>
          </p:cNvSpPr>
          <p:nvPr>
            <p:ph type="body" sz="quarter" idx="39" hasCustomPrompt="1"/>
          </p:nvPr>
        </p:nvSpPr>
        <p:spPr bwMode="gray">
          <a:xfrm>
            <a:off x="1541608" y="3140064"/>
            <a:ext cx="2942333" cy="630237"/>
          </a:xfrm>
          <a:noFill/>
        </p:spPr>
        <p:txBody>
          <a:bodyPr lIns="0" tIns="13498" rIns="0" bIns="0" anchor="ctr"/>
          <a:lstStyle>
            <a:lvl1pPr algn="l">
              <a:lnSpc>
                <a:spcPts val="1300"/>
              </a:lnSpc>
              <a:defRPr sz="1200" b="1" cap="all" baseline="0">
                <a:solidFill>
                  <a:schemeClr val="tx1"/>
                </a:solidFill>
              </a:defRPr>
            </a:lvl1pPr>
            <a:lvl2pPr marL="0" indent="0">
              <a:lnSpc>
                <a:spcPts val="1300"/>
              </a:lnSpc>
              <a:buNone/>
              <a:defRPr lang="de-DE" sz="1200" b="1" kern="1200" dirty="0">
                <a:solidFill>
                  <a:schemeClr val="tx1"/>
                </a:solidFill>
                <a:latin typeface="+mn-lt"/>
                <a:ea typeface="+mn-ea"/>
                <a:cs typeface="+mn-cs"/>
              </a:defRPr>
            </a:lvl2pPr>
            <a:lvl3pPr marL="0" indent="0">
              <a:lnSpc>
                <a:spcPts val="1300"/>
              </a:lnSpc>
              <a:buNone/>
              <a:defRPr sz="1200" b="1"/>
            </a:lvl3pPr>
            <a:lvl4pPr marL="0" indent="0">
              <a:lnSpc>
                <a:spcPts val="1300"/>
              </a:lnSpc>
              <a:buNone/>
              <a:defRPr sz="1200" b="1"/>
            </a:lvl4pPr>
            <a:lvl5pPr marL="0" indent="0">
              <a:lnSpc>
                <a:spcPts val="1300"/>
              </a:lnSpc>
              <a:buNone/>
              <a:defRPr sz="1200" b="1"/>
            </a:lvl5pPr>
            <a:lvl6pPr marL="0" indent="0">
              <a:lnSpc>
                <a:spcPts val="1300"/>
              </a:lnSpc>
              <a:buNone/>
              <a:defRPr sz="1200" b="1"/>
            </a:lvl6pPr>
            <a:lvl7pPr marL="0" indent="0">
              <a:lnSpc>
                <a:spcPts val="1300"/>
              </a:lnSpc>
              <a:buNone/>
              <a:defRPr sz="1200" b="1"/>
            </a:lvl7pPr>
            <a:lvl8pPr marL="0" indent="0">
              <a:lnSpc>
                <a:spcPts val="1300"/>
              </a:lnSpc>
              <a:buNone/>
              <a:defRPr sz="1200" b="1"/>
            </a:lvl8pPr>
            <a:lvl9pPr marL="0" indent="0">
              <a:lnSpc>
                <a:spcPts val="1300"/>
              </a:lnSpc>
              <a:buNone/>
              <a:defRPr sz="1200" b="1"/>
            </a:lvl9pPr>
          </a:lstStyle>
          <a:p>
            <a:pPr lvl="0"/>
            <a:r>
              <a:rPr lang="de-DE"/>
              <a:t>HEADLINE</a:t>
            </a:r>
            <a:br>
              <a:rPr lang="de-DE"/>
            </a:br>
            <a:r>
              <a:rPr lang="de-DE"/>
              <a:t>2ND LINE</a:t>
            </a:r>
          </a:p>
        </p:txBody>
      </p:sp>
      <p:sp>
        <p:nvSpPr>
          <p:cNvPr id="28" name="Agenda #01">
            <a:extLst>
              <a:ext uri="{FF2B5EF4-FFF2-40B4-BE49-F238E27FC236}">
                <a16:creationId xmlns:a16="http://schemas.microsoft.com/office/drawing/2014/main" id="{86504F57-C886-426E-8C3F-5C205C9C416E}"/>
              </a:ext>
            </a:extLst>
          </p:cNvPr>
          <p:cNvSpPr>
            <a:spLocks noGrp="1"/>
          </p:cNvSpPr>
          <p:nvPr>
            <p:ph type="body" sz="quarter" idx="40" hasCustomPrompt="1"/>
          </p:nvPr>
        </p:nvSpPr>
        <p:spPr bwMode="gray">
          <a:xfrm>
            <a:off x="1541608" y="3906455"/>
            <a:ext cx="2942333" cy="630237"/>
          </a:xfrm>
          <a:noFill/>
        </p:spPr>
        <p:txBody>
          <a:bodyPr lIns="0" tIns="13498" rIns="0" bIns="0" anchor="ctr"/>
          <a:lstStyle>
            <a:lvl1pPr algn="l">
              <a:lnSpc>
                <a:spcPts val="1300"/>
              </a:lnSpc>
              <a:defRPr sz="1200" b="1" cap="all" baseline="0">
                <a:solidFill>
                  <a:schemeClr val="tx1"/>
                </a:solidFill>
              </a:defRPr>
            </a:lvl1pPr>
            <a:lvl2pPr marL="0" indent="0">
              <a:lnSpc>
                <a:spcPts val="1300"/>
              </a:lnSpc>
              <a:buNone/>
              <a:defRPr lang="de-DE" sz="1200" b="1" kern="1200" dirty="0">
                <a:solidFill>
                  <a:schemeClr val="tx1"/>
                </a:solidFill>
                <a:latin typeface="+mn-lt"/>
                <a:ea typeface="+mn-ea"/>
                <a:cs typeface="+mn-cs"/>
              </a:defRPr>
            </a:lvl2pPr>
            <a:lvl3pPr marL="0" indent="0">
              <a:lnSpc>
                <a:spcPts val="1300"/>
              </a:lnSpc>
              <a:buNone/>
              <a:defRPr sz="1200" b="1"/>
            </a:lvl3pPr>
            <a:lvl4pPr marL="0" indent="0">
              <a:lnSpc>
                <a:spcPts val="1300"/>
              </a:lnSpc>
              <a:buNone/>
              <a:defRPr sz="1200" b="1"/>
            </a:lvl4pPr>
            <a:lvl5pPr marL="0" indent="0">
              <a:lnSpc>
                <a:spcPts val="1300"/>
              </a:lnSpc>
              <a:buNone/>
              <a:defRPr sz="1200" b="1"/>
            </a:lvl5pPr>
            <a:lvl6pPr marL="0" indent="0">
              <a:lnSpc>
                <a:spcPts val="1300"/>
              </a:lnSpc>
              <a:buNone/>
              <a:defRPr sz="1200" b="1"/>
            </a:lvl6pPr>
            <a:lvl7pPr marL="0" indent="0">
              <a:lnSpc>
                <a:spcPts val="1300"/>
              </a:lnSpc>
              <a:buNone/>
              <a:defRPr sz="1200" b="1"/>
            </a:lvl7pPr>
            <a:lvl8pPr marL="0" indent="0">
              <a:lnSpc>
                <a:spcPts val="1300"/>
              </a:lnSpc>
              <a:buNone/>
              <a:defRPr sz="1200" b="1"/>
            </a:lvl8pPr>
            <a:lvl9pPr marL="0" indent="0">
              <a:lnSpc>
                <a:spcPts val="1300"/>
              </a:lnSpc>
              <a:buNone/>
              <a:defRPr sz="1200" b="1"/>
            </a:lvl9pPr>
          </a:lstStyle>
          <a:p>
            <a:pPr lvl="0"/>
            <a:r>
              <a:rPr lang="de-DE"/>
              <a:t>HEADLINE</a:t>
            </a:r>
            <a:br>
              <a:rPr lang="de-DE"/>
            </a:br>
            <a:r>
              <a:rPr lang="de-DE"/>
              <a:t>2ND LINE</a:t>
            </a:r>
          </a:p>
        </p:txBody>
      </p:sp>
      <p:sp>
        <p:nvSpPr>
          <p:cNvPr id="29" name="Agenda #01">
            <a:extLst>
              <a:ext uri="{FF2B5EF4-FFF2-40B4-BE49-F238E27FC236}">
                <a16:creationId xmlns:a16="http://schemas.microsoft.com/office/drawing/2014/main" id="{9B269C5B-D62A-4042-BB0E-A6C2BB5BFB06}"/>
              </a:ext>
            </a:extLst>
          </p:cNvPr>
          <p:cNvSpPr>
            <a:spLocks noGrp="1"/>
          </p:cNvSpPr>
          <p:nvPr>
            <p:ph type="body" sz="quarter" idx="41" hasCustomPrompt="1"/>
          </p:nvPr>
        </p:nvSpPr>
        <p:spPr bwMode="gray">
          <a:xfrm>
            <a:off x="1541608" y="4692010"/>
            <a:ext cx="2942333" cy="630237"/>
          </a:xfrm>
          <a:noFill/>
        </p:spPr>
        <p:txBody>
          <a:bodyPr lIns="0" tIns="13498" rIns="0" bIns="0" anchor="ctr"/>
          <a:lstStyle>
            <a:lvl1pPr algn="l">
              <a:lnSpc>
                <a:spcPts val="1300"/>
              </a:lnSpc>
              <a:defRPr sz="1200" b="1" cap="all" baseline="0">
                <a:solidFill>
                  <a:schemeClr val="tx1"/>
                </a:solidFill>
              </a:defRPr>
            </a:lvl1pPr>
            <a:lvl2pPr marL="0" indent="0">
              <a:lnSpc>
                <a:spcPts val="1300"/>
              </a:lnSpc>
              <a:buNone/>
              <a:defRPr lang="de-DE" sz="1200" b="1" kern="1200" dirty="0">
                <a:solidFill>
                  <a:schemeClr val="tx1"/>
                </a:solidFill>
                <a:latin typeface="+mn-lt"/>
                <a:ea typeface="+mn-ea"/>
                <a:cs typeface="+mn-cs"/>
              </a:defRPr>
            </a:lvl2pPr>
            <a:lvl3pPr marL="0" indent="0">
              <a:lnSpc>
                <a:spcPts val="1300"/>
              </a:lnSpc>
              <a:buNone/>
              <a:defRPr sz="1200" b="1"/>
            </a:lvl3pPr>
            <a:lvl4pPr marL="0" indent="0">
              <a:lnSpc>
                <a:spcPts val="1300"/>
              </a:lnSpc>
              <a:buNone/>
              <a:defRPr sz="1200" b="1"/>
            </a:lvl4pPr>
            <a:lvl5pPr marL="0" indent="0">
              <a:lnSpc>
                <a:spcPts val="1300"/>
              </a:lnSpc>
              <a:buNone/>
              <a:defRPr sz="1200" b="1"/>
            </a:lvl5pPr>
            <a:lvl6pPr marL="0" indent="0">
              <a:lnSpc>
                <a:spcPts val="1300"/>
              </a:lnSpc>
              <a:buNone/>
              <a:defRPr sz="1200" b="1"/>
            </a:lvl6pPr>
            <a:lvl7pPr marL="0" indent="0">
              <a:lnSpc>
                <a:spcPts val="1300"/>
              </a:lnSpc>
              <a:buNone/>
              <a:defRPr sz="1200" b="1"/>
            </a:lvl7pPr>
            <a:lvl8pPr marL="0" indent="0">
              <a:lnSpc>
                <a:spcPts val="1300"/>
              </a:lnSpc>
              <a:buNone/>
              <a:defRPr sz="1200" b="1"/>
            </a:lvl8pPr>
            <a:lvl9pPr marL="0" indent="0">
              <a:lnSpc>
                <a:spcPts val="1300"/>
              </a:lnSpc>
              <a:buNone/>
              <a:defRPr sz="1200" b="1"/>
            </a:lvl9pPr>
          </a:lstStyle>
          <a:p>
            <a:pPr lvl="0"/>
            <a:r>
              <a:rPr lang="de-DE"/>
              <a:t>HEADLINE</a:t>
            </a:r>
            <a:br>
              <a:rPr lang="de-DE"/>
            </a:br>
            <a:r>
              <a:rPr lang="de-DE"/>
              <a:t>2ND LINE</a:t>
            </a:r>
          </a:p>
        </p:txBody>
      </p:sp>
      <p:sp>
        <p:nvSpPr>
          <p:cNvPr id="30" name="Agenda #01">
            <a:extLst>
              <a:ext uri="{FF2B5EF4-FFF2-40B4-BE49-F238E27FC236}">
                <a16:creationId xmlns:a16="http://schemas.microsoft.com/office/drawing/2014/main" id="{F48B3404-CDFD-4D05-8AC4-931C48EC0573}"/>
              </a:ext>
            </a:extLst>
          </p:cNvPr>
          <p:cNvSpPr>
            <a:spLocks noGrp="1"/>
          </p:cNvSpPr>
          <p:nvPr>
            <p:ph type="body" sz="quarter" idx="42" hasCustomPrompt="1"/>
          </p:nvPr>
        </p:nvSpPr>
        <p:spPr bwMode="gray">
          <a:xfrm>
            <a:off x="1541608" y="5477564"/>
            <a:ext cx="2942333" cy="630237"/>
          </a:xfrm>
          <a:noFill/>
        </p:spPr>
        <p:txBody>
          <a:bodyPr lIns="0" tIns="13498" rIns="0" bIns="0" anchor="ctr"/>
          <a:lstStyle>
            <a:lvl1pPr algn="l">
              <a:lnSpc>
                <a:spcPts val="1300"/>
              </a:lnSpc>
              <a:defRPr sz="1200" b="1" cap="all" baseline="0">
                <a:solidFill>
                  <a:schemeClr val="tx1"/>
                </a:solidFill>
              </a:defRPr>
            </a:lvl1pPr>
            <a:lvl2pPr marL="0" indent="0">
              <a:lnSpc>
                <a:spcPts val="1300"/>
              </a:lnSpc>
              <a:buNone/>
              <a:defRPr lang="de-DE" sz="1200" b="1" kern="1200" dirty="0">
                <a:solidFill>
                  <a:schemeClr val="tx1"/>
                </a:solidFill>
                <a:latin typeface="+mn-lt"/>
                <a:ea typeface="+mn-ea"/>
                <a:cs typeface="+mn-cs"/>
              </a:defRPr>
            </a:lvl2pPr>
            <a:lvl3pPr marL="0" indent="0">
              <a:lnSpc>
                <a:spcPts val="1300"/>
              </a:lnSpc>
              <a:buNone/>
              <a:defRPr sz="1200" b="1"/>
            </a:lvl3pPr>
            <a:lvl4pPr marL="0" indent="0">
              <a:lnSpc>
                <a:spcPts val="1300"/>
              </a:lnSpc>
              <a:buNone/>
              <a:defRPr sz="1200" b="1"/>
            </a:lvl4pPr>
            <a:lvl5pPr marL="0" indent="0">
              <a:lnSpc>
                <a:spcPts val="1300"/>
              </a:lnSpc>
              <a:buNone/>
              <a:defRPr sz="1200" b="1"/>
            </a:lvl5pPr>
            <a:lvl6pPr marL="0" indent="0">
              <a:lnSpc>
                <a:spcPts val="1300"/>
              </a:lnSpc>
              <a:buNone/>
              <a:defRPr sz="1200" b="1"/>
            </a:lvl6pPr>
            <a:lvl7pPr marL="0" indent="0">
              <a:lnSpc>
                <a:spcPts val="1300"/>
              </a:lnSpc>
              <a:buNone/>
              <a:defRPr sz="1200" b="1"/>
            </a:lvl7pPr>
            <a:lvl8pPr marL="0" indent="0">
              <a:lnSpc>
                <a:spcPts val="1300"/>
              </a:lnSpc>
              <a:buNone/>
              <a:defRPr sz="1200" b="1"/>
            </a:lvl8pPr>
            <a:lvl9pPr marL="0" indent="0">
              <a:lnSpc>
                <a:spcPts val="1300"/>
              </a:lnSpc>
              <a:buNone/>
              <a:defRPr sz="1200" b="1"/>
            </a:lvl9pPr>
          </a:lstStyle>
          <a:p>
            <a:pPr lvl="0"/>
            <a:r>
              <a:rPr lang="de-DE"/>
              <a:t>HEADLINE</a:t>
            </a:r>
            <a:br>
              <a:rPr lang="de-DE"/>
            </a:br>
            <a:r>
              <a:rPr lang="de-DE"/>
              <a:t>2ND LINE</a:t>
            </a:r>
          </a:p>
        </p:txBody>
      </p:sp>
      <p:sp>
        <p:nvSpPr>
          <p:cNvPr id="31" name="Agenda #01">
            <a:extLst>
              <a:ext uri="{FF2B5EF4-FFF2-40B4-BE49-F238E27FC236}">
                <a16:creationId xmlns:a16="http://schemas.microsoft.com/office/drawing/2014/main" id="{D576F174-B783-4BFE-AE8C-54A30C8BC0CC}"/>
              </a:ext>
            </a:extLst>
          </p:cNvPr>
          <p:cNvSpPr>
            <a:spLocks noGrp="1"/>
          </p:cNvSpPr>
          <p:nvPr>
            <p:ph type="body" sz="quarter" idx="43" hasCustomPrompt="1"/>
          </p:nvPr>
        </p:nvSpPr>
        <p:spPr bwMode="gray">
          <a:xfrm>
            <a:off x="6166208" y="2373675"/>
            <a:ext cx="2942333" cy="630237"/>
          </a:xfrm>
          <a:noFill/>
        </p:spPr>
        <p:txBody>
          <a:bodyPr lIns="0" tIns="13498" rIns="0" bIns="0" anchor="ctr"/>
          <a:lstStyle>
            <a:lvl1pPr algn="l">
              <a:lnSpc>
                <a:spcPts val="1300"/>
              </a:lnSpc>
              <a:defRPr sz="1200" b="1" cap="all" baseline="0">
                <a:solidFill>
                  <a:schemeClr val="tx1"/>
                </a:solidFill>
              </a:defRPr>
            </a:lvl1pPr>
            <a:lvl2pPr marL="0" indent="0">
              <a:lnSpc>
                <a:spcPts val="1300"/>
              </a:lnSpc>
              <a:buNone/>
              <a:defRPr lang="de-DE" sz="1200" b="1" kern="1200" dirty="0">
                <a:solidFill>
                  <a:schemeClr val="tx1"/>
                </a:solidFill>
                <a:latin typeface="+mn-lt"/>
                <a:ea typeface="+mn-ea"/>
                <a:cs typeface="+mn-cs"/>
              </a:defRPr>
            </a:lvl2pPr>
            <a:lvl3pPr marL="0" indent="0">
              <a:lnSpc>
                <a:spcPts val="1300"/>
              </a:lnSpc>
              <a:buNone/>
              <a:defRPr sz="1200" b="1"/>
            </a:lvl3pPr>
            <a:lvl4pPr marL="0" indent="0">
              <a:lnSpc>
                <a:spcPts val="1300"/>
              </a:lnSpc>
              <a:buNone/>
              <a:defRPr sz="1200" b="1"/>
            </a:lvl4pPr>
            <a:lvl5pPr marL="0" indent="0">
              <a:lnSpc>
                <a:spcPts val="1300"/>
              </a:lnSpc>
              <a:buNone/>
              <a:defRPr sz="1200" b="1"/>
            </a:lvl5pPr>
            <a:lvl6pPr marL="0" indent="0">
              <a:lnSpc>
                <a:spcPts val="1300"/>
              </a:lnSpc>
              <a:buNone/>
              <a:defRPr sz="1200" b="1"/>
            </a:lvl6pPr>
            <a:lvl7pPr marL="0" indent="0">
              <a:lnSpc>
                <a:spcPts val="1300"/>
              </a:lnSpc>
              <a:buNone/>
              <a:defRPr sz="1200" b="1"/>
            </a:lvl7pPr>
            <a:lvl8pPr marL="0" indent="0">
              <a:lnSpc>
                <a:spcPts val="1300"/>
              </a:lnSpc>
              <a:buNone/>
              <a:defRPr sz="1200" b="1"/>
            </a:lvl8pPr>
            <a:lvl9pPr marL="0" indent="0">
              <a:lnSpc>
                <a:spcPts val="1300"/>
              </a:lnSpc>
              <a:buNone/>
              <a:defRPr sz="1200" b="1"/>
            </a:lvl9pPr>
          </a:lstStyle>
          <a:p>
            <a:pPr lvl="0"/>
            <a:r>
              <a:rPr lang="de-DE"/>
              <a:t>HEADLINE</a:t>
            </a:r>
            <a:br>
              <a:rPr lang="de-DE"/>
            </a:br>
            <a:r>
              <a:rPr lang="de-DE"/>
              <a:t>2ND LINE</a:t>
            </a:r>
          </a:p>
        </p:txBody>
      </p:sp>
      <p:sp>
        <p:nvSpPr>
          <p:cNvPr id="32" name="Agenda #01">
            <a:extLst>
              <a:ext uri="{FF2B5EF4-FFF2-40B4-BE49-F238E27FC236}">
                <a16:creationId xmlns:a16="http://schemas.microsoft.com/office/drawing/2014/main" id="{E186E6F7-B108-42EE-8881-811A346BF480}"/>
              </a:ext>
            </a:extLst>
          </p:cNvPr>
          <p:cNvSpPr>
            <a:spLocks noGrp="1"/>
          </p:cNvSpPr>
          <p:nvPr>
            <p:ph type="body" sz="quarter" idx="44" hasCustomPrompt="1"/>
          </p:nvPr>
        </p:nvSpPr>
        <p:spPr bwMode="gray">
          <a:xfrm>
            <a:off x="6166204" y="3140064"/>
            <a:ext cx="2942333" cy="630237"/>
          </a:xfrm>
          <a:noFill/>
        </p:spPr>
        <p:txBody>
          <a:bodyPr lIns="0" tIns="13498" rIns="0" bIns="0" anchor="ctr"/>
          <a:lstStyle>
            <a:lvl1pPr algn="l">
              <a:lnSpc>
                <a:spcPts val="1300"/>
              </a:lnSpc>
              <a:defRPr sz="1200" b="1" cap="all" baseline="0">
                <a:solidFill>
                  <a:schemeClr val="tx1"/>
                </a:solidFill>
              </a:defRPr>
            </a:lvl1pPr>
            <a:lvl2pPr marL="0" indent="0">
              <a:lnSpc>
                <a:spcPts val="1300"/>
              </a:lnSpc>
              <a:buNone/>
              <a:defRPr lang="de-DE" sz="1200" b="1" kern="1200" dirty="0">
                <a:solidFill>
                  <a:schemeClr val="tx1"/>
                </a:solidFill>
                <a:latin typeface="+mn-lt"/>
                <a:ea typeface="+mn-ea"/>
                <a:cs typeface="+mn-cs"/>
              </a:defRPr>
            </a:lvl2pPr>
            <a:lvl3pPr marL="0" indent="0">
              <a:lnSpc>
                <a:spcPts val="1300"/>
              </a:lnSpc>
              <a:buNone/>
              <a:defRPr sz="1200" b="1"/>
            </a:lvl3pPr>
            <a:lvl4pPr marL="0" indent="0">
              <a:lnSpc>
                <a:spcPts val="1300"/>
              </a:lnSpc>
              <a:buNone/>
              <a:defRPr sz="1200" b="1"/>
            </a:lvl4pPr>
            <a:lvl5pPr marL="0" indent="0">
              <a:lnSpc>
                <a:spcPts val="1300"/>
              </a:lnSpc>
              <a:buNone/>
              <a:defRPr sz="1200" b="1"/>
            </a:lvl5pPr>
            <a:lvl6pPr marL="0" indent="0">
              <a:lnSpc>
                <a:spcPts val="1300"/>
              </a:lnSpc>
              <a:buNone/>
              <a:defRPr sz="1200" b="1"/>
            </a:lvl6pPr>
            <a:lvl7pPr marL="0" indent="0">
              <a:lnSpc>
                <a:spcPts val="1300"/>
              </a:lnSpc>
              <a:buNone/>
              <a:defRPr sz="1200" b="1"/>
            </a:lvl7pPr>
            <a:lvl8pPr marL="0" indent="0">
              <a:lnSpc>
                <a:spcPts val="1300"/>
              </a:lnSpc>
              <a:buNone/>
              <a:defRPr sz="1200" b="1"/>
            </a:lvl8pPr>
            <a:lvl9pPr marL="0" indent="0">
              <a:lnSpc>
                <a:spcPts val="1300"/>
              </a:lnSpc>
              <a:buNone/>
              <a:defRPr sz="1200" b="1"/>
            </a:lvl9pPr>
          </a:lstStyle>
          <a:p>
            <a:pPr lvl="0"/>
            <a:r>
              <a:rPr lang="de-DE"/>
              <a:t>HEADLINE</a:t>
            </a:r>
            <a:br>
              <a:rPr lang="de-DE"/>
            </a:br>
            <a:r>
              <a:rPr lang="de-DE"/>
              <a:t>2ND LINE</a:t>
            </a:r>
          </a:p>
        </p:txBody>
      </p:sp>
      <p:sp>
        <p:nvSpPr>
          <p:cNvPr id="33" name="Agenda #01">
            <a:extLst>
              <a:ext uri="{FF2B5EF4-FFF2-40B4-BE49-F238E27FC236}">
                <a16:creationId xmlns:a16="http://schemas.microsoft.com/office/drawing/2014/main" id="{E0293604-B0F5-4BE6-A77B-827015554217}"/>
              </a:ext>
            </a:extLst>
          </p:cNvPr>
          <p:cNvSpPr>
            <a:spLocks noGrp="1"/>
          </p:cNvSpPr>
          <p:nvPr>
            <p:ph type="body" sz="quarter" idx="45" hasCustomPrompt="1"/>
          </p:nvPr>
        </p:nvSpPr>
        <p:spPr bwMode="gray">
          <a:xfrm>
            <a:off x="6166204" y="3906455"/>
            <a:ext cx="2942333" cy="630237"/>
          </a:xfrm>
          <a:noFill/>
        </p:spPr>
        <p:txBody>
          <a:bodyPr lIns="0" tIns="13498" rIns="0" bIns="0" anchor="ctr"/>
          <a:lstStyle>
            <a:lvl1pPr algn="l">
              <a:lnSpc>
                <a:spcPts val="1300"/>
              </a:lnSpc>
              <a:defRPr sz="1200" b="1" cap="all" baseline="0">
                <a:solidFill>
                  <a:schemeClr val="tx1"/>
                </a:solidFill>
              </a:defRPr>
            </a:lvl1pPr>
            <a:lvl2pPr marL="0" indent="0">
              <a:lnSpc>
                <a:spcPts val="1300"/>
              </a:lnSpc>
              <a:buNone/>
              <a:defRPr lang="de-DE" sz="1200" b="1" kern="1200" dirty="0">
                <a:solidFill>
                  <a:schemeClr val="tx1"/>
                </a:solidFill>
                <a:latin typeface="+mn-lt"/>
                <a:ea typeface="+mn-ea"/>
                <a:cs typeface="+mn-cs"/>
              </a:defRPr>
            </a:lvl2pPr>
            <a:lvl3pPr marL="0" indent="0">
              <a:lnSpc>
                <a:spcPts val="1300"/>
              </a:lnSpc>
              <a:buNone/>
              <a:defRPr sz="1200" b="1"/>
            </a:lvl3pPr>
            <a:lvl4pPr marL="0" indent="0">
              <a:lnSpc>
                <a:spcPts val="1300"/>
              </a:lnSpc>
              <a:buNone/>
              <a:defRPr sz="1200" b="1"/>
            </a:lvl4pPr>
            <a:lvl5pPr marL="0" indent="0">
              <a:lnSpc>
                <a:spcPts val="1300"/>
              </a:lnSpc>
              <a:buNone/>
              <a:defRPr sz="1200" b="1"/>
            </a:lvl5pPr>
            <a:lvl6pPr marL="0" indent="0">
              <a:lnSpc>
                <a:spcPts val="1300"/>
              </a:lnSpc>
              <a:buNone/>
              <a:defRPr sz="1200" b="1"/>
            </a:lvl6pPr>
            <a:lvl7pPr marL="0" indent="0">
              <a:lnSpc>
                <a:spcPts val="1300"/>
              </a:lnSpc>
              <a:buNone/>
              <a:defRPr sz="1200" b="1"/>
            </a:lvl7pPr>
            <a:lvl8pPr marL="0" indent="0">
              <a:lnSpc>
                <a:spcPts val="1300"/>
              </a:lnSpc>
              <a:buNone/>
              <a:defRPr sz="1200" b="1"/>
            </a:lvl8pPr>
            <a:lvl9pPr marL="0" indent="0">
              <a:lnSpc>
                <a:spcPts val="1300"/>
              </a:lnSpc>
              <a:buNone/>
              <a:defRPr sz="1200" b="1"/>
            </a:lvl9pPr>
          </a:lstStyle>
          <a:p>
            <a:pPr lvl="0"/>
            <a:r>
              <a:rPr lang="de-DE"/>
              <a:t>HEADLINE</a:t>
            </a:r>
            <a:br>
              <a:rPr lang="de-DE"/>
            </a:br>
            <a:r>
              <a:rPr lang="de-DE"/>
              <a:t>2ND LINE</a:t>
            </a:r>
          </a:p>
        </p:txBody>
      </p:sp>
      <p:sp>
        <p:nvSpPr>
          <p:cNvPr id="34" name="Agenda #01">
            <a:extLst>
              <a:ext uri="{FF2B5EF4-FFF2-40B4-BE49-F238E27FC236}">
                <a16:creationId xmlns:a16="http://schemas.microsoft.com/office/drawing/2014/main" id="{6DBCF3CE-74A2-4490-A4B2-687D27F8FA97}"/>
              </a:ext>
            </a:extLst>
          </p:cNvPr>
          <p:cNvSpPr>
            <a:spLocks noGrp="1"/>
          </p:cNvSpPr>
          <p:nvPr>
            <p:ph type="body" sz="quarter" idx="46" hasCustomPrompt="1"/>
          </p:nvPr>
        </p:nvSpPr>
        <p:spPr bwMode="gray">
          <a:xfrm>
            <a:off x="6166204" y="4692010"/>
            <a:ext cx="2942333" cy="630237"/>
          </a:xfrm>
          <a:noFill/>
        </p:spPr>
        <p:txBody>
          <a:bodyPr lIns="0" tIns="13498" rIns="0" bIns="0" anchor="ctr"/>
          <a:lstStyle>
            <a:lvl1pPr algn="l">
              <a:lnSpc>
                <a:spcPts val="1300"/>
              </a:lnSpc>
              <a:defRPr sz="1200" b="1" cap="all" baseline="0">
                <a:solidFill>
                  <a:schemeClr val="tx1"/>
                </a:solidFill>
              </a:defRPr>
            </a:lvl1pPr>
            <a:lvl2pPr marL="0" indent="0">
              <a:lnSpc>
                <a:spcPts val="1300"/>
              </a:lnSpc>
              <a:buNone/>
              <a:defRPr lang="de-DE" sz="1200" b="1" kern="1200" dirty="0">
                <a:solidFill>
                  <a:schemeClr val="tx1"/>
                </a:solidFill>
                <a:latin typeface="+mn-lt"/>
                <a:ea typeface="+mn-ea"/>
                <a:cs typeface="+mn-cs"/>
              </a:defRPr>
            </a:lvl2pPr>
            <a:lvl3pPr marL="0" indent="0">
              <a:lnSpc>
                <a:spcPts val="1300"/>
              </a:lnSpc>
              <a:buNone/>
              <a:defRPr sz="1200" b="1"/>
            </a:lvl3pPr>
            <a:lvl4pPr marL="0" indent="0">
              <a:lnSpc>
                <a:spcPts val="1300"/>
              </a:lnSpc>
              <a:buNone/>
              <a:defRPr sz="1200" b="1"/>
            </a:lvl4pPr>
            <a:lvl5pPr marL="0" indent="0">
              <a:lnSpc>
                <a:spcPts val="1300"/>
              </a:lnSpc>
              <a:buNone/>
              <a:defRPr sz="1200" b="1"/>
            </a:lvl5pPr>
            <a:lvl6pPr marL="0" indent="0">
              <a:lnSpc>
                <a:spcPts val="1300"/>
              </a:lnSpc>
              <a:buNone/>
              <a:defRPr sz="1200" b="1"/>
            </a:lvl6pPr>
            <a:lvl7pPr marL="0" indent="0">
              <a:lnSpc>
                <a:spcPts val="1300"/>
              </a:lnSpc>
              <a:buNone/>
              <a:defRPr sz="1200" b="1"/>
            </a:lvl7pPr>
            <a:lvl8pPr marL="0" indent="0">
              <a:lnSpc>
                <a:spcPts val="1300"/>
              </a:lnSpc>
              <a:buNone/>
              <a:defRPr sz="1200" b="1"/>
            </a:lvl8pPr>
            <a:lvl9pPr marL="0" indent="0">
              <a:lnSpc>
                <a:spcPts val="1300"/>
              </a:lnSpc>
              <a:buNone/>
              <a:defRPr sz="1200" b="1"/>
            </a:lvl9pPr>
          </a:lstStyle>
          <a:p>
            <a:pPr lvl="0"/>
            <a:r>
              <a:rPr lang="de-DE"/>
              <a:t>HEADLINE</a:t>
            </a:r>
            <a:br>
              <a:rPr lang="de-DE"/>
            </a:br>
            <a:r>
              <a:rPr lang="de-DE"/>
              <a:t>2ND LINE</a:t>
            </a:r>
          </a:p>
        </p:txBody>
      </p:sp>
      <p:sp>
        <p:nvSpPr>
          <p:cNvPr id="35" name="Agenda #01">
            <a:extLst>
              <a:ext uri="{FF2B5EF4-FFF2-40B4-BE49-F238E27FC236}">
                <a16:creationId xmlns:a16="http://schemas.microsoft.com/office/drawing/2014/main" id="{5EC75FF1-0EA2-4363-BB65-4F556CE1732F}"/>
              </a:ext>
            </a:extLst>
          </p:cNvPr>
          <p:cNvSpPr>
            <a:spLocks noGrp="1"/>
          </p:cNvSpPr>
          <p:nvPr>
            <p:ph type="body" sz="quarter" idx="47" hasCustomPrompt="1"/>
          </p:nvPr>
        </p:nvSpPr>
        <p:spPr bwMode="gray">
          <a:xfrm>
            <a:off x="6166204" y="5477564"/>
            <a:ext cx="2942333" cy="630237"/>
          </a:xfrm>
          <a:noFill/>
        </p:spPr>
        <p:txBody>
          <a:bodyPr lIns="0" tIns="13498" rIns="0" bIns="0" anchor="ctr"/>
          <a:lstStyle>
            <a:lvl1pPr algn="l">
              <a:lnSpc>
                <a:spcPts val="1300"/>
              </a:lnSpc>
              <a:defRPr sz="1200" b="1" cap="all" baseline="0">
                <a:solidFill>
                  <a:schemeClr val="tx1"/>
                </a:solidFill>
              </a:defRPr>
            </a:lvl1pPr>
            <a:lvl2pPr marL="0" indent="0">
              <a:lnSpc>
                <a:spcPts val="1300"/>
              </a:lnSpc>
              <a:buNone/>
              <a:defRPr lang="de-DE" sz="1200" b="1" kern="1200" dirty="0">
                <a:solidFill>
                  <a:schemeClr val="tx1"/>
                </a:solidFill>
                <a:latin typeface="+mn-lt"/>
                <a:ea typeface="+mn-ea"/>
                <a:cs typeface="+mn-cs"/>
              </a:defRPr>
            </a:lvl2pPr>
            <a:lvl3pPr marL="0" indent="0">
              <a:lnSpc>
                <a:spcPts val="1300"/>
              </a:lnSpc>
              <a:buNone/>
              <a:defRPr sz="1200" b="1"/>
            </a:lvl3pPr>
            <a:lvl4pPr marL="0" indent="0">
              <a:lnSpc>
                <a:spcPts val="1300"/>
              </a:lnSpc>
              <a:buNone/>
              <a:defRPr sz="1200" b="1"/>
            </a:lvl4pPr>
            <a:lvl5pPr marL="0" indent="0">
              <a:lnSpc>
                <a:spcPts val="1300"/>
              </a:lnSpc>
              <a:buNone/>
              <a:defRPr sz="1200" b="1"/>
            </a:lvl5pPr>
            <a:lvl6pPr marL="0" indent="0">
              <a:lnSpc>
                <a:spcPts val="1300"/>
              </a:lnSpc>
              <a:buNone/>
              <a:defRPr sz="1200" b="1"/>
            </a:lvl6pPr>
            <a:lvl7pPr marL="0" indent="0">
              <a:lnSpc>
                <a:spcPts val="1300"/>
              </a:lnSpc>
              <a:buNone/>
              <a:defRPr sz="1200" b="1"/>
            </a:lvl7pPr>
            <a:lvl8pPr marL="0" indent="0">
              <a:lnSpc>
                <a:spcPts val="1300"/>
              </a:lnSpc>
              <a:buNone/>
              <a:defRPr sz="1200" b="1"/>
            </a:lvl8pPr>
            <a:lvl9pPr marL="0" indent="0">
              <a:lnSpc>
                <a:spcPts val="1300"/>
              </a:lnSpc>
              <a:buNone/>
              <a:defRPr sz="1200" b="1"/>
            </a:lvl9pPr>
          </a:lstStyle>
          <a:p>
            <a:pPr lvl="0"/>
            <a:r>
              <a:rPr lang="de-DE"/>
              <a:t>HEADLINE</a:t>
            </a:r>
            <a:br>
              <a:rPr lang="de-DE"/>
            </a:br>
            <a:r>
              <a:rPr lang="de-DE"/>
              <a:t>2ND LINE</a:t>
            </a:r>
          </a:p>
        </p:txBody>
      </p:sp>
      <p:sp>
        <p:nvSpPr>
          <p:cNvPr id="37" name="Agenda #01">
            <a:extLst>
              <a:ext uri="{FF2B5EF4-FFF2-40B4-BE49-F238E27FC236}">
                <a16:creationId xmlns:a16="http://schemas.microsoft.com/office/drawing/2014/main" id="{E7E27332-22FB-4817-85BD-9F63EE00A08A}"/>
              </a:ext>
            </a:extLst>
          </p:cNvPr>
          <p:cNvSpPr>
            <a:spLocks noGrp="1"/>
          </p:cNvSpPr>
          <p:nvPr>
            <p:ph type="body" sz="quarter" idx="48" hasCustomPrompt="1"/>
          </p:nvPr>
        </p:nvSpPr>
        <p:spPr bwMode="gray">
          <a:xfrm>
            <a:off x="1541608" y="2373675"/>
            <a:ext cx="2942333" cy="630237"/>
          </a:xfrm>
          <a:noFill/>
        </p:spPr>
        <p:txBody>
          <a:bodyPr lIns="0" tIns="13498" rIns="0" bIns="0" anchor="ctr"/>
          <a:lstStyle>
            <a:lvl1pPr algn="l">
              <a:lnSpc>
                <a:spcPts val="1300"/>
              </a:lnSpc>
              <a:defRPr sz="1200" b="1" cap="all" baseline="0">
                <a:solidFill>
                  <a:schemeClr val="tx1"/>
                </a:solidFill>
              </a:defRPr>
            </a:lvl1pPr>
            <a:lvl2pPr marL="0" indent="0">
              <a:lnSpc>
                <a:spcPts val="1300"/>
              </a:lnSpc>
              <a:buNone/>
              <a:defRPr lang="de-DE" sz="1200" b="1" kern="1200" dirty="0">
                <a:solidFill>
                  <a:schemeClr val="tx1"/>
                </a:solidFill>
                <a:latin typeface="+mn-lt"/>
                <a:ea typeface="+mn-ea"/>
                <a:cs typeface="+mn-cs"/>
              </a:defRPr>
            </a:lvl2pPr>
            <a:lvl3pPr marL="0" indent="0">
              <a:lnSpc>
                <a:spcPts val="1300"/>
              </a:lnSpc>
              <a:buNone/>
              <a:defRPr sz="1200" b="1"/>
            </a:lvl3pPr>
            <a:lvl4pPr marL="0" indent="0">
              <a:lnSpc>
                <a:spcPts val="1300"/>
              </a:lnSpc>
              <a:buNone/>
              <a:defRPr sz="1200" b="1"/>
            </a:lvl4pPr>
            <a:lvl5pPr marL="0" indent="0">
              <a:lnSpc>
                <a:spcPts val="1300"/>
              </a:lnSpc>
              <a:buNone/>
              <a:defRPr sz="1200" b="1"/>
            </a:lvl5pPr>
            <a:lvl6pPr marL="0" indent="0">
              <a:lnSpc>
                <a:spcPts val="1300"/>
              </a:lnSpc>
              <a:buNone/>
              <a:defRPr sz="1200" b="1"/>
            </a:lvl6pPr>
            <a:lvl7pPr marL="0" indent="0">
              <a:lnSpc>
                <a:spcPts val="1300"/>
              </a:lnSpc>
              <a:buNone/>
              <a:defRPr sz="1200" b="1"/>
            </a:lvl7pPr>
            <a:lvl8pPr marL="0" indent="0">
              <a:lnSpc>
                <a:spcPts val="1300"/>
              </a:lnSpc>
              <a:buNone/>
              <a:defRPr sz="1200" b="1"/>
            </a:lvl8pPr>
            <a:lvl9pPr marL="0" indent="0">
              <a:lnSpc>
                <a:spcPts val="1300"/>
              </a:lnSpc>
              <a:buNone/>
              <a:defRPr sz="1200" b="1"/>
            </a:lvl9pPr>
          </a:lstStyle>
          <a:p>
            <a:pPr lvl="0"/>
            <a:r>
              <a:rPr lang="de-DE"/>
              <a:t>HEADLINE</a:t>
            </a:r>
            <a:br>
              <a:rPr lang="de-DE"/>
            </a:br>
            <a:r>
              <a:rPr lang="de-DE"/>
              <a:t>2ND LINE</a:t>
            </a:r>
          </a:p>
        </p:txBody>
      </p:sp>
      <p:sp>
        <p:nvSpPr>
          <p:cNvPr id="5" name="Textplaceholder Overall">
            <a:extLst>
              <a:ext uri="{FF2B5EF4-FFF2-40B4-BE49-F238E27FC236}">
                <a16:creationId xmlns:a16="http://schemas.microsoft.com/office/drawing/2014/main" id="{FCBEA12A-2679-4EA5-990C-929E0082E543}"/>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33004261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CC63854-54CC-4326-8F7B-F954688D2161}"/>
              </a:ext>
            </a:extLst>
          </p:cNvPr>
          <p:cNvSpPr>
            <a:spLocks noGrp="1"/>
          </p:cNvSpPr>
          <p:nvPr userDrawn="1">
            <p:ph type="dt" sz="half" idx="15"/>
          </p:nvPr>
        </p:nvSpPr>
        <p:spPr bwMode="gray"/>
        <p:txBody>
          <a:bodyPr/>
          <a:lstStyle/>
          <a:p>
            <a:fld id="{1C70A896-44E5-4B86-A7FF-E5F44AEFF183}" type="datetime1">
              <a:rPr lang="de-DE">
                <a:solidFill>
                  <a:prstClr val="black"/>
                </a:solidFill>
              </a:rPr>
              <a:pPr/>
              <a:t>26.04.2023</a:t>
            </a:fld>
            <a:endParaRPr>
              <a:solidFill>
                <a:prstClr val="black"/>
              </a:solidFill>
            </a:endParaRPr>
          </a:p>
        </p:txBody>
      </p:sp>
      <p:sp>
        <p:nvSpPr>
          <p:cNvPr id="7" name="Fußzeilenplatzhalter 6">
            <a:extLst>
              <a:ext uri="{FF2B5EF4-FFF2-40B4-BE49-F238E27FC236}">
                <a16:creationId xmlns:a16="http://schemas.microsoft.com/office/drawing/2014/main" id="{0A9B98C1-E6DD-48B2-B707-6B01256CB7D4}"/>
              </a:ext>
            </a:extLst>
          </p:cNvPr>
          <p:cNvSpPr>
            <a:spLocks noGrp="1"/>
          </p:cNvSpPr>
          <p:nvPr userDrawn="1">
            <p:ph type="ftr" sz="quarter" idx="16"/>
          </p:nvPr>
        </p:nvSpPr>
        <p:spPr bwMode="gray"/>
        <p:txBody>
          <a:bodyPr/>
          <a:lstStyle/>
          <a:p>
            <a:endParaRPr>
              <a:solidFill>
                <a:prstClr val="black"/>
              </a:solidFill>
            </a:endParaRPr>
          </a:p>
        </p:txBody>
      </p:sp>
      <p:sp>
        <p:nvSpPr>
          <p:cNvPr id="8" name="Foliennummernplatzhalter 7">
            <a:extLst>
              <a:ext uri="{FF2B5EF4-FFF2-40B4-BE49-F238E27FC236}">
                <a16:creationId xmlns:a16="http://schemas.microsoft.com/office/drawing/2014/main" id="{CDA30947-73A5-4AE9-88B1-0A176EE87F50}"/>
              </a:ext>
            </a:extLst>
          </p:cNvPr>
          <p:cNvSpPr>
            <a:spLocks noGrp="1"/>
          </p:cNvSpPr>
          <p:nvPr userDrawn="1">
            <p:ph type="sldNum" sz="quarter" idx="17"/>
          </p:nvPr>
        </p:nvSpPr>
        <p:spPr bwMode="gray"/>
        <p:txBody>
          <a:bodyPr/>
          <a:lstStyle/>
          <a:p>
            <a:fld id="{AC5761B6-8C42-4D15-9961-7F2BBAC37CDB}" type="slidenum">
              <a:rPr lang="de-DE" smtClean="0">
                <a:solidFill>
                  <a:prstClr val="black"/>
                </a:solidFill>
              </a:rPr>
              <a:pPr/>
              <a:t>‹Nr.›</a:t>
            </a:fld>
            <a:endParaRPr lang="de-DE">
              <a:solidFill>
                <a:prstClr val="black"/>
              </a:solidFill>
            </a:endParaRPr>
          </a:p>
        </p:txBody>
      </p:sp>
      <p:sp>
        <p:nvSpPr>
          <p:cNvPr id="79" name="Titel 1">
            <a:extLst>
              <a:ext uri="{FF2B5EF4-FFF2-40B4-BE49-F238E27FC236}">
                <a16:creationId xmlns:a16="http://schemas.microsoft.com/office/drawing/2014/main" id="{B68EE6D6-3EFE-4822-8F82-CDB06DDEA80F}"/>
              </a:ext>
            </a:extLst>
          </p:cNvPr>
          <p:cNvSpPr>
            <a:spLocks noGrp="1"/>
          </p:cNvSpPr>
          <p:nvPr userDrawn="1">
            <p:ph type="title" hasCustomPrompt="1"/>
          </p:nvPr>
        </p:nvSpPr>
        <p:spPr bwMode="gray">
          <a:xfrm>
            <a:off x="0" y="1411336"/>
            <a:ext cx="3091096" cy="1079708"/>
          </a:xfrm>
          <a:blipFill dpi="0" rotWithShape="1">
            <a:blip r:embed="rId3"/>
            <a:srcRect/>
            <a:stretch>
              <a:fillRect t="31000"/>
            </a:stretch>
          </a:blipFill>
        </p:spPr>
        <p:txBody>
          <a:bodyPr wrap="none" lIns="556126" tIns="134982" rIns="0" bIns="121484" anchor="b" anchorCtr="0">
            <a:spAutoFit/>
          </a:bodyPr>
          <a:lstStyle>
            <a:lvl1pPr algn="l">
              <a:lnSpc>
                <a:spcPts val="3200"/>
              </a:lnSpc>
              <a:spcAft>
                <a:spcPts val="0"/>
              </a:spcAft>
              <a:defRPr sz="2933">
                <a:solidFill>
                  <a:schemeClr val="tx1"/>
                </a:solidFill>
                <a:latin typeface="+mj-lt"/>
              </a:defRPr>
            </a:lvl1pPr>
          </a:lstStyle>
          <a:p>
            <a:r>
              <a:rPr lang="de-DE"/>
              <a:t>FIRST LINE</a:t>
            </a:r>
            <a:br>
              <a:rPr lang="de-DE"/>
            </a:br>
            <a:r>
              <a:rPr lang="de-DE"/>
              <a:t>SECOND LINE.</a:t>
            </a:r>
          </a:p>
        </p:txBody>
      </p:sp>
      <p:sp>
        <p:nvSpPr>
          <p:cNvPr id="5" name="Textplatzhalter 4">
            <a:extLst>
              <a:ext uri="{FF2B5EF4-FFF2-40B4-BE49-F238E27FC236}">
                <a16:creationId xmlns:a16="http://schemas.microsoft.com/office/drawing/2014/main" id="{8EDA4CE1-0235-49A8-97D5-07DF59EF1119}"/>
              </a:ext>
            </a:extLst>
          </p:cNvPr>
          <p:cNvSpPr>
            <a:spLocks noGrp="1"/>
          </p:cNvSpPr>
          <p:nvPr userDrawn="1">
            <p:ph type="body" sz="quarter" idx="18" hasCustomPrompt="1"/>
          </p:nvPr>
        </p:nvSpPr>
        <p:spPr bwMode="gray">
          <a:xfrm>
            <a:off x="771423" y="2838451"/>
            <a:ext cx="10649773" cy="3389549"/>
          </a:xfrm>
        </p:spPr>
        <p:txBody>
          <a:bodyPr vert="horz" lIns="0" tIns="0" rIns="0" bIns="0" numCol="3" spcCol="134982" rtlCol="0">
            <a:noAutofit/>
          </a:bodyPr>
          <a:lstStyle>
            <a:lvl1pPr>
              <a:spcAft>
                <a:spcPts val="600"/>
              </a:spcAft>
              <a:defRPr lang="de-DE" dirty="0"/>
            </a:lvl1pPr>
          </a:lstStyle>
          <a:p>
            <a:pPr lvl="0"/>
            <a:r>
              <a:rPr lang="de-DE"/>
              <a:t>Text </a:t>
            </a:r>
            <a:r>
              <a:rPr lang="de-DE" err="1"/>
              <a:t>Placeholder</a:t>
            </a:r>
            <a:r>
              <a:rPr lang="de-DE"/>
              <a:t> </a:t>
            </a:r>
            <a:r>
              <a:rPr lang="de-DE" err="1"/>
              <a:t>with</a:t>
            </a:r>
            <a:r>
              <a:rPr lang="de-DE"/>
              <a:t> 3 Columns</a:t>
            </a:r>
          </a:p>
        </p:txBody>
      </p:sp>
      <p:sp>
        <p:nvSpPr>
          <p:cNvPr id="9" name="Textplaceholder Overall">
            <a:extLst>
              <a:ext uri="{FF2B5EF4-FFF2-40B4-BE49-F238E27FC236}">
                <a16:creationId xmlns:a16="http://schemas.microsoft.com/office/drawing/2014/main" id="{0A2BFAC5-F012-4A94-BABF-33D1BE5356FF}"/>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35275096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quare Pictur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9A0EC363-D595-4504-808C-C827E051D549}"/>
              </a:ext>
            </a:extLst>
          </p:cNvPr>
          <p:cNvSpPr>
            <a:spLocks noGrp="1"/>
          </p:cNvSpPr>
          <p:nvPr>
            <p:ph type="pic" sz="quarter" idx="51"/>
          </p:nvPr>
        </p:nvSpPr>
        <p:spPr bwMode="gray">
          <a:xfrm>
            <a:off x="1" y="831849"/>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43" name="Bildplatzhalter 2">
            <a:extLst>
              <a:ext uri="{FF2B5EF4-FFF2-40B4-BE49-F238E27FC236}">
                <a16:creationId xmlns:a16="http://schemas.microsoft.com/office/drawing/2014/main" id="{DE4637E3-0C4E-422D-AEC8-65708E667822}"/>
              </a:ext>
            </a:extLst>
          </p:cNvPr>
          <p:cNvSpPr>
            <a:spLocks noGrp="1"/>
          </p:cNvSpPr>
          <p:nvPr>
            <p:ph type="pic" sz="quarter" idx="52"/>
          </p:nvPr>
        </p:nvSpPr>
        <p:spPr bwMode="gray">
          <a:xfrm>
            <a:off x="1541716" y="831849"/>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44" name="Bildplatzhalter 2">
            <a:extLst>
              <a:ext uri="{FF2B5EF4-FFF2-40B4-BE49-F238E27FC236}">
                <a16:creationId xmlns:a16="http://schemas.microsoft.com/office/drawing/2014/main" id="{8C4311CF-5F7A-4B31-A3CD-2968B2C7599F}"/>
              </a:ext>
            </a:extLst>
          </p:cNvPr>
          <p:cNvSpPr>
            <a:spLocks noGrp="1"/>
          </p:cNvSpPr>
          <p:nvPr>
            <p:ph type="pic" sz="quarter" idx="53"/>
          </p:nvPr>
        </p:nvSpPr>
        <p:spPr bwMode="gray">
          <a:xfrm>
            <a:off x="3083431" y="831849"/>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45" name="Bildplatzhalter 2">
            <a:extLst>
              <a:ext uri="{FF2B5EF4-FFF2-40B4-BE49-F238E27FC236}">
                <a16:creationId xmlns:a16="http://schemas.microsoft.com/office/drawing/2014/main" id="{31BF9118-3B08-4BE4-A89C-C0291795E756}"/>
              </a:ext>
            </a:extLst>
          </p:cNvPr>
          <p:cNvSpPr>
            <a:spLocks noGrp="1"/>
          </p:cNvSpPr>
          <p:nvPr>
            <p:ph type="pic" sz="quarter" idx="54"/>
          </p:nvPr>
        </p:nvSpPr>
        <p:spPr bwMode="gray">
          <a:xfrm>
            <a:off x="4625147" y="831849"/>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46" name="Bildplatzhalter 2">
            <a:extLst>
              <a:ext uri="{FF2B5EF4-FFF2-40B4-BE49-F238E27FC236}">
                <a16:creationId xmlns:a16="http://schemas.microsoft.com/office/drawing/2014/main" id="{DE892E2C-6E73-43D8-A070-C0EE873E3A59}"/>
              </a:ext>
            </a:extLst>
          </p:cNvPr>
          <p:cNvSpPr>
            <a:spLocks noGrp="1"/>
          </p:cNvSpPr>
          <p:nvPr>
            <p:ph type="pic" sz="quarter" idx="55"/>
          </p:nvPr>
        </p:nvSpPr>
        <p:spPr bwMode="gray">
          <a:xfrm>
            <a:off x="6166861" y="831849"/>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47" name="Bildplatzhalter 2">
            <a:extLst>
              <a:ext uri="{FF2B5EF4-FFF2-40B4-BE49-F238E27FC236}">
                <a16:creationId xmlns:a16="http://schemas.microsoft.com/office/drawing/2014/main" id="{10AF658B-783C-4DBB-AB69-4D645A1D0A06}"/>
              </a:ext>
            </a:extLst>
          </p:cNvPr>
          <p:cNvSpPr>
            <a:spLocks noGrp="1"/>
          </p:cNvSpPr>
          <p:nvPr>
            <p:ph type="pic" sz="quarter" idx="56"/>
          </p:nvPr>
        </p:nvSpPr>
        <p:spPr bwMode="gray">
          <a:xfrm>
            <a:off x="7708577" y="831849"/>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48" name="Bildplatzhalter 2">
            <a:extLst>
              <a:ext uri="{FF2B5EF4-FFF2-40B4-BE49-F238E27FC236}">
                <a16:creationId xmlns:a16="http://schemas.microsoft.com/office/drawing/2014/main" id="{2F784BBE-A5E2-4C3C-894D-153EF7C3FCE6}"/>
              </a:ext>
            </a:extLst>
          </p:cNvPr>
          <p:cNvSpPr>
            <a:spLocks noGrp="1"/>
          </p:cNvSpPr>
          <p:nvPr>
            <p:ph type="pic" sz="quarter" idx="57"/>
          </p:nvPr>
        </p:nvSpPr>
        <p:spPr bwMode="gray">
          <a:xfrm>
            <a:off x="9250292" y="831849"/>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49" name="Bildplatzhalter 2">
            <a:extLst>
              <a:ext uri="{FF2B5EF4-FFF2-40B4-BE49-F238E27FC236}">
                <a16:creationId xmlns:a16="http://schemas.microsoft.com/office/drawing/2014/main" id="{20052F28-E61F-4AA4-B96D-BB6C8B77CEAE}"/>
              </a:ext>
            </a:extLst>
          </p:cNvPr>
          <p:cNvSpPr>
            <a:spLocks noGrp="1"/>
          </p:cNvSpPr>
          <p:nvPr>
            <p:ph type="pic" sz="quarter" idx="58"/>
          </p:nvPr>
        </p:nvSpPr>
        <p:spPr bwMode="gray">
          <a:xfrm>
            <a:off x="10792008" y="831849"/>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58" name="Bildplatzhalter 2">
            <a:extLst>
              <a:ext uri="{FF2B5EF4-FFF2-40B4-BE49-F238E27FC236}">
                <a16:creationId xmlns:a16="http://schemas.microsoft.com/office/drawing/2014/main" id="{3BA332BB-C034-4500-8695-5B1067E7C1FD}"/>
              </a:ext>
            </a:extLst>
          </p:cNvPr>
          <p:cNvSpPr>
            <a:spLocks noGrp="1"/>
          </p:cNvSpPr>
          <p:nvPr>
            <p:ph type="pic" sz="quarter" idx="59"/>
          </p:nvPr>
        </p:nvSpPr>
        <p:spPr bwMode="gray">
          <a:xfrm>
            <a:off x="1" y="23733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59" name="Bildplatzhalter 2">
            <a:extLst>
              <a:ext uri="{FF2B5EF4-FFF2-40B4-BE49-F238E27FC236}">
                <a16:creationId xmlns:a16="http://schemas.microsoft.com/office/drawing/2014/main" id="{C7EE6140-7AF4-446A-92A4-1B3457F8FF4F}"/>
              </a:ext>
            </a:extLst>
          </p:cNvPr>
          <p:cNvSpPr>
            <a:spLocks noGrp="1"/>
          </p:cNvSpPr>
          <p:nvPr>
            <p:ph type="pic" sz="quarter" idx="60"/>
          </p:nvPr>
        </p:nvSpPr>
        <p:spPr bwMode="gray">
          <a:xfrm>
            <a:off x="1541716" y="23733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60" name="Bildplatzhalter 2">
            <a:extLst>
              <a:ext uri="{FF2B5EF4-FFF2-40B4-BE49-F238E27FC236}">
                <a16:creationId xmlns:a16="http://schemas.microsoft.com/office/drawing/2014/main" id="{6DCA9B28-24C6-4E41-A3FF-E97DB17B2681}"/>
              </a:ext>
            </a:extLst>
          </p:cNvPr>
          <p:cNvSpPr>
            <a:spLocks noGrp="1"/>
          </p:cNvSpPr>
          <p:nvPr>
            <p:ph type="pic" sz="quarter" idx="61"/>
          </p:nvPr>
        </p:nvSpPr>
        <p:spPr bwMode="gray">
          <a:xfrm>
            <a:off x="3083431" y="23733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61" name="Bildplatzhalter 2">
            <a:extLst>
              <a:ext uri="{FF2B5EF4-FFF2-40B4-BE49-F238E27FC236}">
                <a16:creationId xmlns:a16="http://schemas.microsoft.com/office/drawing/2014/main" id="{571F535F-6D5D-4D62-946C-1AC9B2765475}"/>
              </a:ext>
            </a:extLst>
          </p:cNvPr>
          <p:cNvSpPr>
            <a:spLocks noGrp="1"/>
          </p:cNvSpPr>
          <p:nvPr>
            <p:ph type="pic" sz="quarter" idx="62"/>
          </p:nvPr>
        </p:nvSpPr>
        <p:spPr bwMode="gray">
          <a:xfrm>
            <a:off x="4625147" y="23733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62" name="Bildplatzhalter 2">
            <a:extLst>
              <a:ext uri="{FF2B5EF4-FFF2-40B4-BE49-F238E27FC236}">
                <a16:creationId xmlns:a16="http://schemas.microsoft.com/office/drawing/2014/main" id="{2325D600-261D-4209-9EEF-CDF3FCDDD497}"/>
              </a:ext>
            </a:extLst>
          </p:cNvPr>
          <p:cNvSpPr>
            <a:spLocks noGrp="1"/>
          </p:cNvSpPr>
          <p:nvPr>
            <p:ph type="pic" sz="quarter" idx="63"/>
          </p:nvPr>
        </p:nvSpPr>
        <p:spPr bwMode="gray">
          <a:xfrm>
            <a:off x="6166861" y="23733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63" name="Bildplatzhalter 2">
            <a:extLst>
              <a:ext uri="{FF2B5EF4-FFF2-40B4-BE49-F238E27FC236}">
                <a16:creationId xmlns:a16="http://schemas.microsoft.com/office/drawing/2014/main" id="{A4D0F7F3-57DF-452E-B331-5C1A9E2DAE18}"/>
              </a:ext>
            </a:extLst>
          </p:cNvPr>
          <p:cNvSpPr>
            <a:spLocks noGrp="1"/>
          </p:cNvSpPr>
          <p:nvPr>
            <p:ph type="pic" sz="quarter" idx="64"/>
          </p:nvPr>
        </p:nvSpPr>
        <p:spPr bwMode="gray">
          <a:xfrm>
            <a:off x="7708577" y="23733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64" name="Bildplatzhalter 2">
            <a:extLst>
              <a:ext uri="{FF2B5EF4-FFF2-40B4-BE49-F238E27FC236}">
                <a16:creationId xmlns:a16="http://schemas.microsoft.com/office/drawing/2014/main" id="{6824E343-61F6-459C-9239-FB685B1E94FC}"/>
              </a:ext>
            </a:extLst>
          </p:cNvPr>
          <p:cNvSpPr>
            <a:spLocks noGrp="1"/>
          </p:cNvSpPr>
          <p:nvPr>
            <p:ph type="pic" sz="quarter" idx="65"/>
          </p:nvPr>
        </p:nvSpPr>
        <p:spPr bwMode="gray">
          <a:xfrm>
            <a:off x="9250292" y="23733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65" name="Bildplatzhalter 2">
            <a:extLst>
              <a:ext uri="{FF2B5EF4-FFF2-40B4-BE49-F238E27FC236}">
                <a16:creationId xmlns:a16="http://schemas.microsoft.com/office/drawing/2014/main" id="{3995AAC5-A35B-4EAC-8B24-85E651DB4457}"/>
              </a:ext>
            </a:extLst>
          </p:cNvPr>
          <p:cNvSpPr>
            <a:spLocks noGrp="1"/>
          </p:cNvSpPr>
          <p:nvPr>
            <p:ph type="pic" sz="quarter" idx="66"/>
          </p:nvPr>
        </p:nvSpPr>
        <p:spPr bwMode="gray">
          <a:xfrm>
            <a:off x="10792008" y="23733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66" name="Bildplatzhalter 2">
            <a:extLst>
              <a:ext uri="{FF2B5EF4-FFF2-40B4-BE49-F238E27FC236}">
                <a16:creationId xmlns:a16="http://schemas.microsoft.com/office/drawing/2014/main" id="{C9DC9220-0559-4C2D-AFE1-937D1D81F466}"/>
              </a:ext>
            </a:extLst>
          </p:cNvPr>
          <p:cNvSpPr>
            <a:spLocks noGrp="1"/>
          </p:cNvSpPr>
          <p:nvPr>
            <p:ph type="pic" sz="quarter" idx="67"/>
          </p:nvPr>
        </p:nvSpPr>
        <p:spPr bwMode="gray">
          <a:xfrm>
            <a:off x="1541716" y="391636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67" name="Bildplatzhalter 2">
            <a:extLst>
              <a:ext uri="{FF2B5EF4-FFF2-40B4-BE49-F238E27FC236}">
                <a16:creationId xmlns:a16="http://schemas.microsoft.com/office/drawing/2014/main" id="{3B06C7AA-B746-441D-BBA5-1C118D2BB312}"/>
              </a:ext>
            </a:extLst>
          </p:cNvPr>
          <p:cNvSpPr>
            <a:spLocks noGrp="1"/>
          </p:cNvSpPr>
          <p:nvPr>
            <p:ph type="pic" sz="quarter" idx="68"/>
          </p:nvPr>
        </p:nvSpPr>
        <p:spPr bwMode="gray">
          <a:xfrm>
            <a:off x="3083431" y="391636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68" name="Bildplatzhalter 2">
            <a:extLst>
              <a:ext uri="{FF2B5EF4-FFF2-40B4-BE49-F238E27FC236}">
                <a16:creationId xmlns:a16="http://schemas.microsoft.com/office/drawing/2014/main" id="{573673B9-D1C1-4E85-A307-0948C19AA337}"/>
              </a:ext>
            </a:extLst>
          </p:cNvPr>
          <p:cNvSpPr>
            <a:spLocks noGrp="1"/>
          </p:cNvSpPr>
          <p:nvPr>
            <p:ph type="pic" sz="quarter" idx="69"/>
          </p:nvPr>
        </p:nvSpPr>
        <p:spPr bwMode="gray">
          <a:xfrm>
            <a:off x="4625147" y="391636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69" name="Bildplatzhalter 2">
            <a:extLst>
              <a:ext uri="{FF2B5EF4-FFF2-40B4-BE49-F238E27FC236}">
                <a16:creationId xmlns:a16="http://schemas.microsoft.com/office/drawing/2014/main" id="{47CAACA9-ECD5-4BAF-993B-DB20EB9494B5}"/>
              </a:ext>
            </a:extLst>
          </p:cNvPr>
          <p:cNvSpPr>
            <a:spLocks noGrp="1"/>
          </p:cNvSpPr>
          <p:nvPr>
            <p:ph type="pic" sz="quarter" idx="70"/>
          </p:nvPr>
        </p:nvSpPr>
        <p:spPr bwMode="gray">
          <a:xfrm>
            <a:off x="6166861" y="391636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70" name="Bildplatzhalter 2">
            <a:extLst>
              <a:ext uri="{FF2B5EF4-FFF2-40B4-BE49-F238E27FC236}">
                <a16:creationId xmlns:a16="http://schemas.microsoft.com/office/drawing/2014/main" id="{7BE99D3E-75E2-4DA2-A0DC-2A4133AC92BB}"/>
              </a:ext>
            </a:extLst>
          </p:cNvPr>
          <p:cNvSpPr>
            <a:spLocks noGrp="1"/>
          </p:cNvSpPr>
          <p:nvPr>
            <p:ph type="pic" sz="quarter" idx="71"/>
          </p:nvPr>
        </p:nvSpPr>
        <p:spPr bwMode="gray">
          <a:xfrm>
            <a:off x="7708577" y="391636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71" name="Bildplatzhalter 2">
            <a:extLst>
              <a:ext uri="{FF2B5EF4-FFF2-40B4-BE49-F238E27FC236}">
                <a16:creationId xmlns:a16="http://schemas.microsoft.com/office/drawing/2014/main" id="{7D386681-DE91-4D5A-A92F-72AF4F9B6BAF}"/>
              </a:ext>
            </a:extLst>
          </p:cNvPr>
          <p:cNvSpPr>
            <a:spLocks noGrp="1"/>
          </p:cNvSpPr>
          <p:nvPr>
            <p:ph type="pic" sz="quarter" idx="72"/>
          </p:nvPr>
        </p:nvSpPr>
        <p:spPr bwMode="gray">
          <a:xfrm>
            <a:off x="9250292" y="391636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72" name="Bildplatzhalter 2">
            <a:extLst>
              <a:ext uri="{FF2B5EF4-FFF2-40B4-BE49-F238E27FC236}">
                <a16:creationId xmlns:a16="http://schemas.microsoft.com/office/drawing/2014/main" id="{30648646-F5A0-472A-A45B-1BCBE1C89BF7}"/>
              </a:ext>
            </a:extLst>
          </p:cNvPr>
          <p:cNvSpPr>
            <a:spLocks noGrp="1"/>
          </p:cNvSpPr>
          <p:nvPr>
            <p:ph type="pic" sz="quarter" idx="73"/>
          </p:nvPr>
        </p:nvSpPr>
        <p:spPr bwMode="gray">
          <a:xfrm>
            <a:off x="10792008" y="391636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73" name="Bildplatzhalter 2">
            <a:extLst>
              <a:ext uri="{FF2B5EF4-FFF2-40B4-BE49-F238E27FC236}">
                <a16:creationId xmlns:a16="http://schemas.microsoft.com/office/drawing/2014/main" id="{D6DE49CB-7837-4EC5-A68C-25FA957C8C88}"/>
              </a:ext>
            </a:extLst>
          </p:cNvPr>
          <p:cNvSpPr>
            <a:spLocks noGrp="1"/>
          </p:cNvSpPr>
          <p:nvPr>
            <p:ph type="pic" sz="quarter" idx="74"/>
          </p:nvPr>
        </p:nvSpPr>
        <p:spPr bwMode="gray">
          <a:xfrm>
            <a:off x="1" y="391636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81" name="Bildplatzhalter 2">
            <a:extLst>
              <a:ext uri="{FF2B5EF4-FFF2-40B4-BE49-F238E27FC236}">
                <a16:creationId xmlns:a16="http://schemas.microsoft.com/office/drawing/2014/main" id="{93876996-030F-4130-9BC8-96A300FB8967}"/>
              </a:ext>
            </a:extLst>
          </p:cNvPr>
          <p:cNvSpPr>
            <a:spLocks noGrp="1"/>
          </p:cNvSpPr>
          <p:nvPr>
            <p:ph type="pic" sz="quarter" idx="75"/>
          </p:nvPr>
        </p:nvSpPr>
        <p:spPr bwMode="gray">
          <a:xfrm>
            <a:off x="1541716" y="54594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82" name="Bildplatzhalter 2">
            <a:extLst>
              <a:ext uri="{FF2B5EF4-FFF2-40B4-BE49-F238E27FC236}">
                <a16:creationId xmlns:a16="http://schemas.microsoft.com/office/drawing/2014/main" id="{C85B3622-5789-4662-84E9-FFDD49A7120C}"/>
              </a:ext>
            </a:extLst>
          </p:cNvPr>
          <p:cNvSpPr>
            <a:spLocks noGrp="1"/>
          </p:cNvSpPr>
          <p:nvPr>
            <p:ph type="pic" sz="quarter" idx="76"/>
          </p:nvPr>
        </p:nvSpPr>
        <p:spPr bwMode="gray">
          <a:xfrm>
            <a:off x="3083431" y="54594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83" name="Bildplatzhalter 2">
            <a:extLst>
              <a:ext uri="{FF2B5EF4-FFF2-40B4-BE49-F238E27FC236}">
                <a16:creationId xmlns:a16="http://schemas.microsoft.com/office/drawing/2014/main" id="{504C1267-9AAC-4484-9EB2-06D762FF422E}"/>
              </a:ext>
            </a:extLst>
          </p:cNvPr>
          <p:cNvSpPr>
            <a:spLocks noGrp="1"/>
          </p:cNvSpPr>
          <p:nvPr>
            <p:ph type="pic" sz="quarter" idx="77"/>
          </p:nvPr>
        </p:nvSpPr>
        <p:spPr bwMode="gray">
          <a:xfrm>
            <a:off x="4625147" y="54594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84" name="Bildplatzhalter 2">
            <a:extLst>
              <a:ext uri="{FF2B5EF4-FFF2-40B4-BE49-F238E27FC236}">
                <a16:creationId xmlns:a16="http://schemas.microsoft.com/office/drawing/2014/main" id="{56AFF308-9CD0-4816-B1BE-BD4AEB3BD945}"/>
              </a:ext>
            </a:extLst>
          </p:cNvPr>
          <p:cNvSpPr>
            <a:spLocks noGrp="1"/>
          </p:cNvSpPr>
          <p:nvPr>
            <p:ph type="pic" sz="quarter" idx="78"/>
          </p:nvPr>
        </p:nvSpPr>
        <p:spPr bwMode="gray">
          <a:xfrm>
            <a:off x="6166861" y="54594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85" name="Bildplatzhalter 2">
            <a:extLst>
              <a:ext uri="{FF2B5EF4-FFF2-40B4-BE49-F238E27FC236}">
                <a16:creationId xmlns:a16="http://schemas.microsoft.com/office/drawing/2014/main" id="{3B0B2A78-FCA6-4ED4-BCF2-559E9DEDD5BD}"/>
              </a:ext>
            </a:extLst>
          </p:cNvPr>
          <p:cNvSpPr>
            <a:spLocks noGrp="1"/>
          </p:cNvSpPr>
          <p:nvPr>
            <p:ph type="pic" sz="quarter" idx="79"/>
          </p:nvPr>
        </p:nvSpPr>
        <p:spPr bwMode="gray">
          <a:xfrm>
            <a:off x="7708577" y="54594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86" name="Bildplatzhalter 2">
            <a:extLst>
              <a:ext uri="{FF2B5EF4-FFF2-40B4-BE49-F238E27FC236}">
                <a16:creationId xmlns:a16="http://schemas.microsoft.com/office/drawing/2014/main" id="{15FF3C59-1A75-4F36-8821-6C0BFA747038}"/>
              </a:ext>
            </a:extLst>
          </p:cNvPr>
          <p:cNvSpPr>
            <a:spLocks noGrp="1"/>
          </p:cNvSpPr>
          <p:nvPr>
            <p:ph type="pic" sz="quarter" idx="80"/>
          </p:nvPr>
        </p:nvSpPr>
        <p:spPr bwMode="gray">
          <a:xfrm>
            <a:off x="9250292" y="54594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87" name="Bildplatzhalter 2">
            <a:extLst>
              <a:ext uri="{FF2B5EF4-FFF2-40B4-BE49-F238E27FC236}">
                <a16:creationId xmlns:a16="http://schemas.microsoft.com/office/drawing/2014/main" id="{F807EA6B-91D2-47E9-8378-C9BAD1E21D62}"/>
              </a:ext>
            </a:extLst>
          </p:cNvPr>
          <p:cNvSpPr>
            <a:spLocks noGrp="1"/>
          </p:cNvSpPr>
          <p:nvPr>
            <p:ph type="pic" sz="quarter" idx="81"/>
          </p:nvPr>
        </p:nvSpPr>
        <p:spPr bwMode="gray">
          <a:xfrm>
            <a:off x="1" y="54594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88" name="Bildplatzhalter 2">
            <a:extLst>
              <a:ext uri="{FF2B5EF4-FFF2-40B4-BE49-F238E27FC236}">
                <a16:creationId xmlns:a16="http://schemas.microsoft.com/office/drawing/2014/main" id="{4B984257-4AA2-438F-8489-D86EB9A15711}"/>
              </a:ext>
            </a:extLst>
          </p:cNvPr>
          <p:cNvSpPr>
            <a:spLocks noGrp="1"/>
          </p:cNvSpPr>
          <p:nvPr>
            <p:ph type="pic" sz="quarter" idx="82"/>
          </p:nvPr>
        </p:nvSpPr>
        <p:spPr bwMode="gray">
          <a:xfrm>
            <a:off x="10792008" y="5459413"/>
            <a:ext cx="1399992" cy="1400176"/>
          </a:xfrm>
        </p:spPr>
        <p:txBody>
          <a:bodyPr lIns="161978" tIns="161978" rIns="161978" bIns="161978" anchor="ctr" anchorCtr="0"/>
          <a:lstStyle>
            <a:lvl1pPr algn="ctr">
              <a:defRPr sz="1200" b="0" cap="all" baseline="0"/>
            </a:lvl1pPr>
          </a:lstStyle>
          <a:p>
            <a:r>
              <a:rPr lang="de-DE"/>
              <a:t>Bild durch Klicken auf Symbol hinzufügen</a:t>
            </a:r>
          </a:p>
        </p:txBody>
      </p:sp>
      <p:sp>
        <p:nvSpPr>
          <p:cNvPr id="35" name="Textplaceholder Overall">
            <a:extLst>
              <a:ext uri="{FF2B5EF4-FFF2-40B4-BE49-F238E27FC236}">
                <a16:creationId xmlns:a16="http://schemas.microsoft.com/office/drawing/2014/main" id="{EE1271F5-6A7F-4A7F-B45F-B9758630E8B2}"/>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3977219507"/>
      </p:ext>
    </p:extLst>
  </p:cSld>
  <p:clrMapOvr>
    <a:masterClrMapping/>
  </p:clrMapOvr>
  <p:transition>
    <p:fade/>
  </p:transition>
  <p:extLst>
    <p:ext uri="{DCECCB84-F9BA-43D5-87BE-67443E8EF086}">
      <p15:sldGuideLst xmlns:p15="http://schemas.microsoft.com/office/powerpoint/2012/main">
        <p15:guide id="3" orient="horz" pos="3348">
          <p15:clr>
            <a:srgbClr val="FBAE40"/>
          </p15:clr>
        </p15:guide>
        <p15:guide id="4" orient="horz" pos="3438">
          <p15:clr>
            <a:srgbClr val="FBAE40"/>
          </p15:clr>
        </p15:guide>
        <p15:guide id="8" orient="horz" pos="2466">
          <p15:clr>
            <a:srgbClr val="FBAE40"/>
          </p15:clr>
        </p15:guide>
        <p15:guide id="9" orient="horz" pos="2376">
          <p15:clr>
            <a:srgbClr val="FBAE40"/>
          </p15:clr>
        </p15:guide>
        <p15:guide id="12" orient="horz" pos="1496">
          <p15:clr>
            <a:srgbClr val="FBAE40"/>
          </p15:clr>
        </p15:guide>
        <p15:guide id="16" orient="horz" pos="1406">
          <p15:clr>
            <a:srgbClr val="FBAE40"/>
          </p15:clr>
        </p15:guide>
        <p15:guide id="18" pos="881">
          <p15:clr>
            <a:srgbClr val="FBAE40"/>
          </p15:clr>
        </p15:guide>
        <p15:guide id="19" pos="971">
          <p15:clr>
            <a:srgbClr val="FBAE40"/>
          </p15:clr>
        </p15:guide>
        <p15:guide id="22" pos="1853">
          <p15:clr>
            <a:srgbClr val="FBAE40"/>
          </p15:clr>
        </p15:guide>
        <p15:guide id="23" pos="1943">
          <p15:clr>
            <a:srgbClr val="FBAE40"/>
          </p15:clr>
        </p15:guide>
        <p15:guide id="26" pos="2823">
          <p15:clr>
            <a:srgbClr val="FBAE40"/>
          </p15:clr>
        </p15:guide>
        <p15:guide id="27" pos="2913">
          <p15:clr>
            <a:srgbClr val="FBAE40"/>
          </p15:clr>
        </p15:guide>
        <p15:guide id="30" pos="3795">
          <p15:clr>
            <a:srgbClr val="FBAE40"/>
          </p15:clr>
        </p15:guide>
        <p15:guide id="31" pos="3885">
          <p15:clr>
            <a:srgbClr val="FBAE40"/>
          </p15:clr>
        </p15:guide>
        <p15:guide id="34" pos="4766">
          <p15:clr>
            <a:srgbClr val="FBAE40"/>
          </p15:clr>
        </p15:guide>
        <p15:guide id="35" pos="4856">
          <p15:clr>
            <a:srgbClr val="FBAE40"/>
          </p15:clr>
        </p15:guide>
        <p15:guide id="38" pos="5740">
          <p15:clr>
            <a:srgbClr val="FBAE40"/>
          </p15:clr>
        </p15:guide>
        <p15:guide id="39" pos="5828">
          <p15:clr>
            <a:srgbClr val="FBAE40"/>
          </p15:clr>
        </p15:guide>
        <p15:guide id="42" pos="6710">
          <p15:clr>
            <a:srgbClr val="FBAE40"/>
          </p15:clr>
        </p15:guide>
        <p15:guide id="43" pos="6798">
          <p15:clr>
            <a:srgbClr val="FBAE40"/>
          </p15:clr>
        </p15:guide>
        <p15:guide id="44" orient="horz" pos="5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quare Content">
    <p:spTree>
      <p:nvGrpSpPr>
        <p:cNvPr id="1" name=""/>
        <p:cNvGrpSpPr/>
        <p:nvPr/>
      </p:nvGrpSpPr>
      <p:grpSpPr>
        <a:xfrm>
          <a:off x="0" y="0"/>
          <a:ext cx="0" cy="0"/>
          <a:chOff x="0" y="0"/>
          <a:chExt cx="0" cy="0"/>
        </a:xfrm>
      </p:grpSpPr>
      <p:sp>
        <p:nvSpPr>
          <p:cNvPr id="15" name="Textplatzhalter 5">
            <a:extLst>
              <a:ext uri="{FF2B5EF4-FFF2-40B4-BE49-F238E27FC236}">
                <a16:creationId xmlns:a16="http://schemas.microsoft.com/office/drawing/2014/main" id="{4D1AD6FB-C086-41AF-BB29-D9C915B0B3A4}"/>
              </a:ext>
            </a:extLst>
          </p:cNvPr>
          <p:cNvSpPr>
            <a:spLocks noGrp="1"/>
          </p:cNvSpPr>
          <p:nvPr>
            <p:ph type="body" sz="quarter" idx="23" hasCustomPrompt="1"/>
          </p:nvPr>
        </p:nvSpPr>
        <p:spPr bwMode="gray">
          <a:xfrm>
            <a:off x="1" y="833439"/>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43" name="Textplatzhalter 5">
            <a:extLst>
              <a:ext uri="{FF2B5EF4-FFF2-40B4-BE49-F238E27FC236}">
                <a16:creationId xmlns:a16="http://schemas.microsoft.com/office/drawing/2014/main" id="{92A20566-F820-401B-87FE-8A5F59BD884A}"/>
              </a:ext>
            </a:extLst>
          </p:cNvPr>
          <p:cNvSpPr>
            <a:spLocks noGrp="1"/>
          </p:cNvSpPr>
          <p:nvPr>
            <p:ph type="body" sz="quarter" idx="51" hasCustomPrompt="1"/>
          </p:nvPr>
        </p:nvSpPr>
        <p:spPr bwMode="gray">
          <a:xfrm>
            <a:off x="1541716" y="833439"/>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44" name="Textplatzhalter 5">
            <a:extLst>
              <a:ext uri="{FF2B5EF4-FFF2-40B4-BE49-F238E27FC236}">
                <a16:creationId xmlns:a16="http://schemas.microsoft.com/office/drawing/2014/main" id="{B6CA5B48-32BC-4F6B-8CA6-1229323F0554}"/>
              </a:ext>
            </a:extLst>
          </p:cNvPr>
          <p:cNvSpPr>
            <a:spLocks noGrp="1"/>
          </p:cNvSpPr>
          <p:nvPr>
            <p:ph type="body" sz="quarter" idx="52" hasCustomPrompt="1"/>
          </p:nvPr>
        </p:nvSpPr>
        <p:spPr bwMode="gray">
          <a:xfrm>
            <a:off x="3083431" y="833439"/>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45" name="Textplatzhalter 5">
            <a:extLst>
              <a:ext uri="{FF2B5EF4-FFF2-40B4-BE49-F238E27FC236}">
                <a16:creationId xmlns:a16="http://schemas.microsoft.com/office/drawing/2014/main" id="{EA78DBF6-256F-451E-A9C7-6E8620F40AB3}"/>
              </a:ext>
            </a:extLst>
          </p:cNvPr>
          <p:cNvSpPr>
            <a:spLocks noGrp="1"/>
          </p:cNvSpPr>
          <p:nvPr>
            <p:ph type="body" sz="quarter" idx="53" hasCustomPrompt="1"/>
          </p:nvPr>
        </p:nvSpPr>
        <p:spPr bwMode="gray">
          <a:xfrm>
            <a:off x="4625147" y="833439"/>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46" name="Textplatzhalter 5">
            <a:extLst>
              <a:ext uri="{FF2B5EF4-FFF2-40B4-BE49-F238E27FC236}">
                <a16:creationId xmlns:a16="http://schemas.microsoft.com/office/drawing/2014/main" id="{544D427E-2DF8-4F9C-A38B-5B8D37BF23BD}"/>
              </a:ext>
            </a:extLst>
          </p:cNvPr>
          <p:cNvSpPr>
            <a:spLocks noGrp="1"/>
          </p:cNvSpPr>
          <p:nvPr>
            <p:ph type="body" sz="quarter" idx="54" hasCustomPrompt="1"/>
          </p:nvPr>
        </p:nvSpPr>
        <p:spPr bwMode="gray">
          <a:xfrm>
            <a:off x="6166861" y="833439"/>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47" name="Textplatzhalter 5">
            <a:extLst>
              <a:ext uri="{FF2B5EF4-FFF2-40B4-BE49-F238E27FC236}">
                <a16:creationId xmlns:a16="http://schemas.microsoft.com/office/drawing/2014/main" id="{92CBADED-02E0-4AE5-A1D1-6AA6F08F42AD}"/>
              </a:ext>
            </a:extLst>
          </p:cNvPr>
          <p:cNvSpPr>
            <a:spLocks noGrp="1"/>
          </p:cNvSpPr>
          <p:nvPr>
            <p:ph type="body" sz="quarter" idx="55" hasCustomPrompt="1"/>
          </p:nvPr>
        </p:nvSpPr>
        <p:spPr bwMode="gray">
          <a:xfrm>
            <a:off x="7708577" y="833439"/>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48" name="Textplatzhalter 5">
            <a:extLst>
              <a:ext uri="{FF2B5EF4-FFF2-40B4-BE49-F238E27FC236}">
                <a16:creationId xmlns:a16="http://schemas.microsoft.com/office/drawing/2014/main" id="{9C180360-997D-4967-8E2F-383C441E7C37}"/>
              </a:ext>
            </a:extLst>
          </p:cNvPr>
          <p:cNvSpPr>
            <a:spLocks noGrp="1"/>
          </p:cNvSpPr>
          <p:nvPr>
            <p:ph type="body" sz="quarter" idx="56" hasCustomPrompt="1"/>
          </p:nvPr>
        </p:nvSpPr>
        <p:spPr bwMode="gray">
          <a:xfrm>
            <a:off x="9250292" y="833439"/>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49" name="Textplatzhalter 5">
            <a:extLst>
              <a:ext uri="{FF2B5EF4-FFF2-40B4-BE49-F238E27FC236}">
                <a16:creationId xmlns:a16="http://schemas.microsoft.com/office/drawing/2014/main" id="{AB684993-B47F-4BDD-907E-111D61641475}"/>
              </a:ext>
            </a:extLst>
          </p:cNvPr>
          <p:cNvSpPr>
            <a:spLocks noGrp="1"/>
          </p:cNvSpPr>
          <p:nvPr>
            <p:ph type="body" sz="quarter" idx="57" hasCustomPrompt="1"/>
          </p:nvPr>
        </p:nvSpPr>
        <p:spPr bwMode="gray">
          <a:xfrm>
            <a:off x="10792008" y="833439"/>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58" name="Textplatzhalter 5">
            <a:extLst>
              <a:ext uri="{FF2B5EF4-FFF2-40B4-BE49-F238E27FC236}">
                <a16:creationId xmlns:a16="http://schemas.microsoft.com/office/drawing/2014/main" id="{75F004EC-74A1-4987-866D-68063C39C160}"/>
              </a:ext>
            </a:extLst>
          </p:cNvPr>
          <p:cNvSpPr>
            <a:spLocks noGrp="1"/>
          </p:cNvSpPr>
          <p:nvPr>
            <p:ph type="body" sz="quarter" idx="58" hasCustomPrompt="1"/>
          </p:nvPr>
        </p:nvSpPr>
        <p:spPr bwMode="gray">
          <a:xfrm>
            <a:off x="1" y="23733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59" name="Textplatzhalter 5">
            <a:extLst>
              <a:ext uri="{FF2B5EF4-FFF2-40B4-BE49-F238E27FC236}">
                <a16:creationId xmlns:a16="http://schemas.microsoft.com/office/drawing/2014/main" id="{9EB13C99-8AF7-4A5E-97A5-535473DFA6EB}"/>
              </a:ext>
            </a:extLst>
          </p:cNvPr>
          <p:cNvSpPr>
            <a:spLocks noGrp="1"/>
          </p:cNvSpPr>
          <p:nvPr>
            <p:ph type="body" sz="quarter" idx="59" hasCustomPrompt="1"/>
          </p:nvPr>
        </p:nvSpPr>
        <p:spPr bwMode="gray">
          <a:xfrm>
            <a:off x="1541716" y="23733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60" name="Textplatzhalter 5">
            <a:extLst>
              <a:ext uri="{FF2B5EF4-FFF2-40B4-BE49-F238E27FC236}">
                <a16:creationId xmlns:a16="http://schemas.microsoft.com/office/drawing/2014/main" id="{F0FB8CA0-5B61-4A2C-A422-B16B513551AC}"/>
              </a:ext>
            </a:extLst>
          </p:cNvPr>
          <p:cNvSpPr>
            <a:spLocks noGrp="1"/>
          </p:cNvSpPr>
          <p:nvPr>
            <p:ph type="body" sz="quarter" idx="60" hasCustomPrompt="1"/>
          </p:nvPr>
        </p:nvSpPr>
        <p:spPr bwMode="gray">
          <a:xfrm>
            <a:off x="3083431" y="23733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61" name="Textplatzhalter 5">
            <a:extLst>
              <a:ext uri="{FF2B5EF4-FFF2-40B4-BE49-F238E27FC236}">
                <a16:creationId xmlns:a16="http://schemas.microsoft.com/office/drawing/2014/main" id="{AACE784C-AFCC-43D4-8E9E-38F58DF32A9E}"/>
              </a:ext>
            </a:extLst>
          </p:cNvPr>
          <p:cNvSpPr>
            <a:spLocks noGrp="1"/>
          </p:cNvSpPr>
          <p:nvPr>
            <p:ph type="body" sz="quarter" idx="61" hasCustomPrompt="1"/>
          </p:nvPr>
        </p:nvSpPr>
        <p:spPr bwMode="gray">
          <a:xfrm>
            <a:off x="4625147" y="23733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62" name="Textplatzhalter 5">
            <a:extLst>
              <a:ext uri="{FF2B5EF4-FFF2-40B4-BE49-F238E27FC236}">
                <a16:creationId xmlns:a16="http://schemas.microsoft.com/office/drawing/2014/main" id="{AA08F2BC-F826-4C2D-B9EA-71021FAF5CE2}"/>
              </a:ext>
            </a:extLst>
          </p:cNvPr>
          <p:cNvSpPr>
            <a:spLocks noGrp="1"/>
          </p:cNvSpPr>
          <p:nvPr>
            <p:ph type="body" sz="quarter" idx="62" hasCustomPrompt="1"/>
          </p:nvPr>
        </p:nvSpPr>
        <p:spPr bwMode="gray">
          <a:xfrm>
            <a:off x="6166861" y="23733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63" name="Textplatzhalter 5">
            <a:extLst>
              <a:ext uri="{FF2B5EF4-FFF2-40B4-BE49-F238E27FC236}">
                <a16:creationId xmlns:a16="http://schemas.microsoft.com/office/drawing/2014/main" id="{2903C3D2-24DB-4271-93D8-3C9A23CBBF84}"/>
              </a:ext>
            </a:extLst>
          </p:cNvPr>
          <p:cNvSpPr>
            <a:spLocks noGrp="1"/>
          </p:cNvSpPr>
          <p:nvPr>
            <p:ph type="body" sz="quarter" idx="63" hasCustomPrompt="1"/>
          </p:nvPr>
        </p:nvSpPr>
        <p:spPr bwMode="gray">
          <a:xfrm>
            <a:off x="7708577" y="23733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64" name="Textplatzhalter 5">
            <a:extLst>
              <a:ext uri="{FF2B5EF4-FFF2-40B4-BE49-F238E27FC236}">
                <a16:creationId xmlns:a16="http://schemas.microsoft.com/office/drawing/2014/main" id="{0D98B1CF-E0CB-4ED1-AC50-E8C22D8E41A7}"/>
              </a:ext>
            </a:extLst>
          </p:cNvPr>
          <p:cNvSpPr>
            <a:spLocks noGrp="1"/>
          </p:cNvSpPr>
          <p:nvPr>
            <p:ph type="body" sz="quarter" idx="64" hasCustomPrompt="1"/>
          </p:nvPr>
        </p:nvSpPr>
        <p:spPr bwMode="gray">
          <a:xfrm>
            <a:off x="9250292" y="23733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65" name="Textplatzhalter 5">
            <a:extLst>
              <a:ext uri="{FF2B5EF4-FFF2-40B4-BE49-F238E27FC236}">
                <a16:creationId xmlns:a16="http://schemas.microsoft.com/office/drawing/2014/main" id="{D5197B08-33FB-460F-8ABB-B5186459DE39}"/>
              </a:ext>
            </a:extLst>
          </p:cNvPr>
          <p:cNvSpPr>
            <a:spLocks noGrp="1"/>
          </p:cNvSpPr>
          <p:nvPr>
            <p:ph type="body" sz="quarter" idx="65" hasCustomPrompt="1"/>
          </p:nvPr>
        </p:nvSpPr>
        <p:spPr bwMode="gray">
          <a:xfrm>
            <a:off x="10792008" y="23733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66" name="Textplatzhalter 5">
            <a:extLst>
              <a:ext uri="{FF2B5EF4-FFF2-40B4-BE49-F238E27FC236}">
                <a16:creationId xmlns:a16="http://schemas.microsoft.com/office/drawing/2014/main" id="{1B6E40C1-691B-445E-BF68-75BCDF9BBA59}"/>
              </a:ext>
            </a:extLst>
          </p:cNvPr>
          <p:cNvSpPr>
            <a:spLocks noGrp="1"/>
          </p:cNvSpPr>
          <p:nvPr>
            <p:ph type="body" sz="quarter" idx="66" hasCustomPrompt="1"/>
          </p:nvPr>
        </p:nvSpPr>
        <p:spPr bwMode="gray">
          <a:xfrm>
            <a:off x="1" y="3916364"/>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67" name="Textplatzhalter 5">
            <a:extLst>
              <a:ext uri="{FF2B5EF4-FFF2-40B4-BE49-F238E27FC236}">
                <a16:creationId xmlns:a16="http://schemas.microsoft.com/office/drawing/2014/main" id="{B09ADEB5-6DD8-4D0E-B16B-6917535370CC}"/>
              </a:ext>
            </a:extLst>
          </p:cNvPr>
          <p:cNvSpPr>
            <a:spLocks noGrp="1"/>
          </p:cNvSpPr>
          <p:nvPr>
            <p:ph type="body" sz="quarter" idx="67" hasCustomPrompt="1"/>
          </p:nvPr>
        </p:nvSpPr>
        <p:spPr bwMode="gray">
          <a:xfrm>
            <a:off x="1541716" y="3916364"/>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68" name="Textplatzhalter 5">
            <a:extLst>
              <a:ext uri="{FF2B5EF4-FFF2-40B4-BE49-F238E27FC236}">
                <a16:creationId xmlns:a16="http://schemas.microsoft.com/office/drawing/2014/main" id="{ACA279BD-F57C-4B9E-AAD7-760E5D84B8CB}"/>
              </a:ext>
            </a:extLst>
          </p:cNvPr>
          <p:cNvSpPr>
            <a:spLocks noGrp="1"/>
          </p:cNvSpPr>
          <p:nvPr>
            <p:ph type="body" sz="quarter" idx="68" hasCustomPrompt="1"/>
          </p:nvPr>
        </p:nvSpPr>
        <p:spPr bwMode="gray">
          <a:xfrm>
            <a:off x="3083431" y="3916364"/>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69" name="Textplatzhalter 5">
            <a:extLst>
              <a:ext uri="{FF2B5EF4-FFF2-40B4-BE49-F238E27FC236}">
                <a16:creationId xmlns:a16="http://schemas.microsoft.com/office/drawing/2014/main" id="{4AA23324-64A9-4EA9-AD2C-0EE26120960C}"/>
              </a:ext>
            </a:extLst>
          </p:cNvPr>
          <p:cNvSpPr>
            <a:spLocks noGrp="1"/>
          </p:cNvSpPr>
          <p:nvPr>
            <p:ph type="body" sz="quarter" idx="69" hasCustomPrompt="1"/>
          </p:nvPr>
        </p:nvSpPr>
        <p:spPr bwMode="gray">
          <a:xfrm>
            <a:off x="4625147" y="3916364"/>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70" name="Textplatzhalter 5">
            <a:extLst>
              <a:ext uri="{FF2B5EF4-FFF2-40B4-BE49-F238E27FC236}">
                <a16:creationId xmlns:a16="http://schemas.microsoft.com/office/drawing/2014/main" id="{B85B13FC-AFE2-4372-9270-CD246A815B3C}"/>
              </a:ext>
            </a:extLst>
          </p:cNvPr>
          <p:cNvSpPr>
            <a:spLocks noGrp="1"/>
          </p:cNvSpPr>
          <p:nvPr>
            <p:ph type="body" sz="quarter" idx="70" hasCustomPrompt="1"/>
          </p:nvPr>
        </p:nvSpPr>
        <p:spPr bwMode="gray">
          <a:xfrm>
            <a:off x="6166861" y="3916364"/>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71" name="Textplatzhalter 5">
            <a:extLst>
              <a:ext uri="{FF2B5EF4-FFF2-40B4-BE49-F238E27FC236}">
                <a16:creationId xmlns:a16="http://schemas.microsoft.com/office/drawing/2014/main" id="{6B18BC5C-07A2-46EA-B506-5A0BD3FBE643}"/>
              </a:ext>
            </a:extLst>
          </p:cNvPr>
          <p:cNvSpPr>
            <a:spLocks noGrp="1"/>
          </p:cNvSpPr>
          <p:nvPr>
            <p:ph type="body" sz="quarter" idx="71" hasCustomPrompt="1"/>
          </p:nvPr>
        </p:nvSpPr>
        <p:spPr bwMode="gray">
          <a:xfrm>
            <a:off x="7708577" y="3916364"/>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72" name="Textplatzhalter 5">
            <a:extLst>
              <a:ext uri="{FF2B5EF4-FFF2-40B4-BE49-F238E27FC236}">
                <a16:creationId xmlns:a16="http://schemas.microsoft.com/office/drawing/2014/main" id="{CF73DD32-8AEC-475F-9680-2352261BC6D0}"/>
              </a:ext>
            </a:extLst>
          </p:cNvPr>
          <p:cNvSpPr>
            <a:spLocks noGrp="1"/>
          </p:cNvSpPr>
          <p:nvPr>
            <p:ph type="body" sz="quarter" idx="72" hasCustomPrompt="1"/>
          </p:nvPr>
        </p:nvSpPr>
        <p:spPr bwMode="gray">
          <a:xfrm>
            <a:off x="9250292" y="3916364"/>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73" name="Textplatzhalter 5">
            <a:extLst>
              <a:ext uri="{FF2B5EF4-FFF2-40B4-BE49-F238E27FC236}">
                <a16:creationId xmlns:a16="http://schemas.microsoft.com/office/drawing/2014/main" id="{474A81AB-676A-44BA-9D5F-CFB6B0786DE9}"/>
              </a:ext>
            </a:extLst>
          </p:cNvPr>
          <p:cNvSpPr>
            <a:spLocks noGrp="1"/>
          </p:cNvSpPr>
          <p:nvPr>
            <p:ph type="body" sz="quarter" idx="73" hasCustomPrompt="1"/>
          </p:nvPr>
        </p:nvSpPr>
        <p:spPr bwMode="gray">
          <a:xfrm>
            <a:off x="10792008" y="3916364"/>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75" name="Textplatzhalter 5">
            <a:extLst>
              <a:ext uri="{FF2B5EF4-FFF2-40B4-BE49-F238E27FC236}">
                <a16:creationId xmlns:a16="http://schemas.microsoft.com/office/drawing/2014/main" id="{D504217D-FBA3-429D-9DF1-70D3F220B116}"/>
              </a:ext>
            </a:extLst>
          </p:cNvPr>
          <p:cNvSpPr>
            <a:spLocks noGrp="1"/>
          </p:cNvSpPr>
          <p:nvPr>
            <p:ph type="body" sz="quarter" idx="74" hasCustomPrompt="1"/>
          </p:nvPr>
        </p:nvSpPr>
        <p:spPr bwMode="gray">
          <a:xfrm>
            <a:off x="1" y="54594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76" name="Textplatzhalter 5">
            <a:extLst>
              <a:ext uri="{FF2B5EF4-FFF2-40B4-BE49-F238E27FC236}">
                <a16:creationId xmlns:a16="http://schemas.microsoft.com/office/drawing/2014/main" id="{8969B4F4-17ED-400E-B0FA-BC450C5B0E3E}"/>
              </a:ext>
            </a:extLst>
          </p:cNvPr>
          <p:cNvSpPr>
            <a:spLocks noGrp="1"/>
          </p:cNvSpPr>
          <p:nvPr>
            <p:ph type="body" sz="quarter" idx="75" hasCustomPrompt="1"/>
          </p:nvPr>
        </p:nvSpPr>
        <p:spPr bwMode="gray">
          <a:xfrm>
            <a:off x="1541716" y="54594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77" name="Textplatzhalter 5">
            <a:extLst>
              <a:ext uri="{FF2B5EF4-FFF2-40B4-BE49-F238E27FC236}">
                <a16:creationId xmlns:a16="http://schemas.microsoft.com/office/drawing/2014/main" id="{1C0D3DD7-A6DE-4023-A1F5-FA64206C3B61}"/>
              </a:ext>
            </a:extLst>
          </p:cNvPr>
          <p:cNvSpPr>
            <a:spLocks noGrp="1"/>
          </p:cNvSpPr>
          <p:nvPr>
            <p:ph type="body" sz="quarter" idx="76" hasCustomPrompt="1"/>
          </p:nvPr>
        </p:nvSpPr>
        <p:spPr bwMode="gray">
          <a:xfrm>
            <a:off x="3083431" y="54594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78" name="Textplatzhalter 5">
            <a:extLst>
              <a:ext uri="{FF2B5EF4-FFF2-40B4-BE49-F238E27FC236}">
                <a16:creationId xmlns:a16="http://schemas.microsoft.com/office/drawing/2014/main" id="{DA6D9942-33A5-43AC-BC95-CE6D100EACC7}"/>
              </a:ext>
            </a:extLst>
          </p:cNvPr>
          <p:cNvSpPr>
            <a:spLocks noGrp="1"/>
          </p:cNvSpPr>
          <p:nvPr>
            <p:ph type="body" sz="quarter" idx="77" hasCustomPrompt="1"/>
          </p:nvPr>
        </p:nvSpPr>
        <p:spPr bwMode="gray">
          <a:xfrm>
            <a:off x="4625147" y="54594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79" name="Textplatzhalter 5">
            <a:extLst>
              <a:ext uri="{FF2B5EF4-FFF2-40B4-BE49-F238E27FC236}">
                <a16:creationId xmlns:a16="http://schemas.microsoft.com/office/drawing/2014/main" id="{E5FAEDEF-375D-4A40-BD2D-7DED1BCCA16D}"/>
              </a:ext>
            </a:extLst>
          </p:cNvPr>
          <p:cNvSpPr>
            <a:spLocks noGrp="1"/>
          </p:cNvSpPr>
          <p:nvPr>
            <p:ph type="body" sz="quarter" idx="78" hasCustomPrompt="1"/>
          </p:nvPr>
        </p:nvSpPr>
        <p:spPr bwMode="gray">
          <a:xfrm>
            <a:off x="6166861" y="54594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80" name="Textplatzhalter 5">
            <a:extLst>
              <a:ext uri="{FF2B5EF4-FFF2-40B4-BE49-F238E27FC236}">
                <a16:creationId xmlns:a16="http://schemas.microsoft.com/office/drawing/2014/main" id="{A9F0302A-34CD-43DE-AAE8-59D22056E3A6}"/>
              </a:ext>
            </a:extLst>
          </p:cNvPr>
          <p:cNvSpPr>
            <a:spLocks noGrp="1"/>
          </p:cNvSpPr>
          <p:nvPr>
            <p:ph type="body" sz="quarter" idx="79" hasCustomPrompt="1"/>
          </p:nvPr>
        </p:nvSpPr>
        <p:spPr bwMode="gray">
          <a:xfrm>
            <a:off x="7708577" y="54594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81" name="Textplatzhalter 5">
            <a:extLst>
              <a:ext uri="{FF2B5EF4-FFF2-40B4-BE49-F238E27FC236}">
                <a16:creationId xmlns:a16="http://schemas.microsoft.com/office/drawing/2014/main" id="{C02A80A5-4352-4F97-B9B2-403E80D08D45}"/>
              </a:ext>
            </a:extLst>
          </p:cNvPr>
          <p:cNvSpPr>
            <a:spLocks noGrp="1"/>
          </p:cNvSpPr>
          <p:nvPr>
            <p:ph type="body" sz="quarter" idx="80" hasCustomPrompt="1"/>
          </p:nvPr>
        </p:nvSpPr>
        <p:spPr bwMode="gray">
          <a:xfrm>
            <a:off x="9250292" y="54594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82" name="Textplatzhalter 5">
            <a:extLst>
              <a:ext uri="{FF2B5EF4-FFF2-40B4-BE49-F238E27FC236}">
                <a16:creationId xmlns:a16="http://schemas.microsoft.com/office/drawing/2014/main" id="{72543944-F9C6-446D-BF18-7E40547D6F27}"/>
              </a:ext>
            </a:extLst>
          </p:cNvPr>
          <p:cNvSpPr>
            <a:spLocks noGrp="1"/>
          </p:cNvSpPr>
          <p:nvPr>
            <p:ph type="body" sz="quarter" idx="81" hasCustomPrompt="1"/>
          </p:nvPr>
        </p:nvSpPr>
        <p:spPr bwMode="gray">
          <a:xfrm>
            <a:off x="10792008" y="5459413"/>
            <a:ext cx="1399992" cy="1398587"/>
          </a:xfrm>
          <a:solidFill>
            <a:schemeClr val="tx1"/>
          </a:solidFill>
        </p:spPr>
        <p:txBody>
          <a:bodyPr vert="horz" lIns="161978" tIns="161978" rIns="161978" bIns="161978" rtlCol="0" anchor="ctr">
            <a:noAutofit/>
          </a:bodyPr>
          <a:lstStyle>
            <a:lvl1pPr algn="ctr">
              <a:lnSpc>
                <a:spcPts val="1440"/>
              </a:lnSpc>
              <a:spcAft>
                <a:spcPts val="0"/>
              </a:spcAft>
              <a:defRPr lang="de-DE" sz="1200" b="1" cap="all" baseline="0" dirty="0">
                <a:solidFill>
                  <a:schemeClr val="bg1"/>
                </a:solidFill>
              </a:defRPr>
            </a:lvl1pPr>
            <a:lvl2pPr marL="0" indent="0">
              <a:lnSpc>
                <a:spcPts val="1440"/>
              </a:lnSpc>
              <a:buNone/>
              <a:defRPr sz="1200" b="1" cap="all" baseline="0">
                <a:solidFill>
                  <a:schemeClr val="bg1"/>
                </a:solidFill>
              </a:defRPr>
            </a:lvl2pPr>
            <a:lvl3pPr marL="0" indent="0">
              <a:lnSpc>
                <a:spcPts val="1440"/>
              </a:lnSpc>
              <a:buNone/>
              <a:defRPr sz="1200" b="1" cap="all" baseline="0">
                <a:solidFill>
                  <a:schemeClr val="bg1"/>
                </a:solidFill>
              </a:defRPr>
            </a:lvl3pPr>
            <a:lvl4pPr marL="0" indent="0">
              <a:lnSpc>
                <a:spcPts val="1440"/>
              </a:lnSpc>
              <a:buNone/>
              <a:defRPr sz="1200" b="1" cap="all" baseline="0">
                <a:solidFill>
                  <a:schemeClr val="bg1"/>
                </a:solidFill>
              </a:defRPr>
            </a:lvl4pPr>
            <a:lvl5pPr marL="0" indent="0">
              <a:lnSpc>
                <a:spcPts val="1440"/>
              </a:lnSpc>
              <a:buNone/>
              <a:defRPr sz="1200" b="1" cap="all" baseline="0">
                <a:solidFill>
                  <a:schemeClr val="bg1"/>
                </a:solidFill>
              </a:defRPr>
            </a:lvl5pPr>
            <a:lvl6pPr marL="0" indent="0">
              <a:lnSpc>
                <a:spcPts val="1440"/>
              </a:lnSpc>
              <a:buNone/>
              <a:defRPr sz="1200" b="1" cap="all" baseline="0">
                <a:solidFill>
                  <a:schemeClr val="bg1"/>
                </a:solidFill>
              </a:defRPr>
            </a:lvl6pPr>
            <a:lvl7pPr marL="0" indent="0">
              <a:lnSpc>
                <a:spcPts val="1440"/>
              </a:lnSpc>
              <a:buNone/>
              <a:defRPr sz="1200" b="1" cap="all" baseline="0">
                <a:solidFill>
                  <a:schemeClr val="bg1"/>
                </a:solidFill>
              </a:defRPr>
            </a:lvl7pPr>
            <a:lvl8pPr marL="0" indent="0">
              <a:lnSpc>
                <a:spcPts val="1440"/>
              </a:lnSpc>
              <a:buNone/>
              <a:defRPr sz="1200" b="1" cap="all" baseline="0">
                <a:solidFill>
                  <a:schemeClr val="bg1"/>
                </a:solidFill>
              </a:defRPr>
            </a:lvl8pPr>
            <a:lvl9pPr marL="0" indent="0">
              <a:lnSpc>
                <a:spcPts val="1440"/>
              </a:lnSpc>
              <a:buNone/>
              <a:defRPr sz="1200" b="1" cap="all" baseline="0">
                <a:solidFill>
                  <a:schemeClr val="bg1"/>
                </a:solidFill>
              </a:defRPr>
            </a:lvl9pPr>
          </a:lstStyle>
          <a:p>
            <a:pPr lvl="0" algn="ctr"/>
            <a:r>
              <a:rPr lang="de-DE"/>
              <a:t>CONTENT</a:t>
            </a:r>
          </a:p>
        </p:txBody>
      </p:sp>
      <p:sp>
        <p:nvSpPr>
          <p:cNvPr id="83" name="Textplaceholder Overall">
            <a:extLst>
              <a:ext uri="{FF2B5EF4-FFF2-40B4-BE49-F238E27FC236}">
                <a16:creationId xmlns:a16="http://schemas.microsoft.com/office/drawing/2014/main" id="{F137E37A-72CC-4B02-8450-81EAD0863455}"/>
              </a:ext>
            </a:extLst>
          </p:cNvPr>
          <p:cNvSpPr>
            <a:spLocks noGrp="1"/>
          </p:cNvSpPr>
          <p:nvPr>
            <p:ph type="body" sz="quarter" idx="49" hasCustomPrompt="1"/>
          </p:nvPr>
        </p:nvSpPr>
        <p:spPr>
          <a:xfrm>
            <a:off x="6097226" y="479475"/>
            <a:ext cx="5784447" cy="284163"/>
          </a:xfrm>
        </p:spPr>
        <p:txBody>
          <a:bodyPr/>
          <a:lstStyle>
            <a:lvl1pPr algn="r">
              <a:lnSpc>
                <a:spcPts val="1200"/>
              </a:lnSpc>
              <a:defRPr b="1" cap="all" baseline="0"/>
            </a:lvl1pPr>
            <a:lvl2pPr marL="0" indent="0" algn="r">
              <a:lnSpc>
                <a:spcPts val="1200"/>
              </a:lnSpc>
              <a:buNone/>
              <a:defRPr sz="1067" b="1"/>
            </a:lvl2pPr>
            <a:lvl3pPr marL="0" indent="0" algn="r">
              <a:lnSpc>
                <a:spcPts val="1200"/>
              </a:lnSpc>
              <a:buNone/>
              <a:defRPr sz="1067" b="1"/>
            </a:lvl3pPr>
            <a:lvl4pPr marL="0" indent="0" algn="r">
              <a:lnSpc>
                <a:spcPts val="1200"/>
              </a:lnSpc>
              <a:buFontTx/>
              <a:buNone/>
              <a:defRPr b="1"/>
            </a:lvl4pPr>
            <a:lvl5pPr marL="0" indent="0" algn="r">
              <a:lnSpc>
                <a:spcPts val="1200"/>
              </a:lnSpc>
              <a:buFontTx/>
              <a:buNone/>
              <a:defRPr b="1"/>
            </a:lvl5pPr>
            <a:lvl6pPr marL="0" indent="0" algn="r">
              <a:lnSpc>
                <a:spcPts val="1200"/>
              </a:lnSpc>
              <a:buFontTx/>
              <a:buNone/>
              <a:defRPr b="1"/>
            </a:lvl6pPr>
            <a:lvl7pPr marL="0" indent="0" algn="r">
              <a:lnSpc>
                <a:spcPts val="1200"/>
              </a:lnSpc>
              <a:buNone/>
              <a:defRPr b="1"/>
            </a:lvl7pPr>
            <a:lvl8pPr marL="0" indent="0" algn="r">
              <a:lnSpc>
                <a:spcPts val="1200"/>
              </a:lnSpc>
              <a:buFontTx/>
              <a:buNone/>
              <a:defRPr b="1"/>
            </a:lvl8pPr>
            <a:lvl9pPr marL="0" indent="0" algn="r">
              <a:lnSpc>
                <a:spcPts val="1200"/>
              </a:lnSpc>
              <a:buFontTx/>
              <a:buNone/>
              <a:defRPr b="1"/>
            </a:lvl9pPr>
          </a:lstStyle>
          <a:p>
            <a:pPr lvl="0"/>
            <a:r>
              <a:rPr lang="de-DE"/>
              <a:t>OPTIONAL TEXT</a:t>
            </a:r>
          </a:p>
        </p:txBody>
      </p:sp>
    </p:spTree>
    <p:custDataLst>
      <p:tags r:id="rId1"/>
    </p:custDataLst>
    <p:extLst>
      <p:ext uri="{BB962C8B-B14F-4D97-AF65-F5344CB8AC3E}">
        <p14:creationId xmlns:p14="http://schemas.microsoft.com/office/powerpoint/2010/main" val="141146033"/>
      </p:ext>
    </p:extLst>
  </p:cSld>
  <p:clrMapOvr>
    <a:masterClrMapping/>
  </p:clrMapOvr>
  <p:transition>
    <p:fade/>
  </p:transition>
  <p:extLst>
    <p:ext uri="{DCECCB84-F9BA-43D5-87BE-67443E8EF086}">
      <p15:sldGuideLst xmlns:p15="http://schemas.microsoft.com/office/powerpoint/2012/main">
        <p15:guide id="3" orient="horz" pos="3348">
          <p15:clr>
            <a:srgbClr val="FBAE40"/>
          </p15:clr>
        </p15:guide>
        <p15:guide id="4" orient="horz" pos="3438">
          <p15:clr>
            <a:srgbClr val="FBAE40"/>
          </p15:clr>
        </p15:guide>
        <p15:guide id="8" orient="horz" pos="2466">
          <p15:clr>
            <a:srgbClr val="FBAE40"/>
          </p15:clr>
        </p15:guide>
        <p15:guide id="9" orient="horz" pos="2376">
          <p15:clr>
            <a:srgbClr val="FBAE40"/>
          </p15:clr>
        </p15:guide>
        <p15:guide id="12" orient="horz" pos="1496">
          <p15:clr>
            <a:srgbClr val="FBAE40"/>
          </p15:clr>
        </p15:guide>
        <p15:guide id="16" orient="horz" pos="1406">
          <p15:clr>
            <a:srgbClr val="FBAE40"/>
          </p15:clr>
        </p15:guide>
        <p15:guide id="18" pos="881">
          <p15:clr>
            <a:srgbClr val="FBAE40"/>
          </p15:clr>
        </p15:guide>
        <p15:guide id="19" pos="971">
          <p15:clr>
            <a:srgbClr val="FBAE40"/>
          </p15:clr>
        </p15:guide>
        <p15:guide id="22" pos="1853">
          <p15:clr>
            <a:srgbClr val="FBAE40"/>
          </p15:clr>
        </p15:guide>
        <p15:guide id="23" pos="1943">
          <p15:clr>
            <a:srgbClr val="FBAE40"/>
          </p15:clr>
        </p15:guide>
        <p15:guide id="26" pos="2823">
          <p15:clr>
            <a:srgbClr val="FBAE40"/>
          </p15:clr>
        </p15:guide>
        <p15:guide id="27" pos="2913">
          <p15:clr>
            <a:srgbClr val="FBAE40"/>
          </p15:clr>
        </p15:guide>
        <p15:guide id="30" pos="3795">
          <p15:clr>
            <a:srgbClr val="FBAE40"/>
          </p15:clr>
        </p15:guide>
        <p15:guide id="31" pos="3885">
          <p15:clr>
            <a:srgbClr val="FBAE40"/>
          </p15:clr>
        </p15:guide>
        <p15:guide id="34" pos="4766">
          <p15:clr>
            <a:srgbClr val="FBAE40"/>
          </p15:clr>
        </p15:guide>
        <p15:guide id="35" pos="4856">
          <p15:clr>
            <a:srgbClr val="FBAE40"/>
          </p15:clr>
        </p15:guide>
        <p15:guide id="38" pos="5740">
          <p15:clr>
            <a:srgbClr val="FBAE40"/>
          </p15:clr>
        </p15:guide>
        <p15:guide id="39" pos="5828">
          <p15:clr>
            <a:srgbClr val="FBAE40"/>
          </p15:clr>
        </p15:guide>
        <p15:guide id="42" pos="6710">
          <p15:clr>
            <a:srgbClr val="FBAE40"/>
          </p15:clr>
        </p15:guide>
        <p15:guide id="43" pos="6798">
          <p15:clr>
            <a:srgbClr val="FBAE40"/>
          </p15:clr>
        </p15:guide>
        <p15:guide id="44" orient="horz" pos="5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it End Slide">
    <p:bg>
      <p:bgPr>
        <a:solidFill>
          <a:schemeClr val="tx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E19A03A-E075-4A7B-A194-426B79208F1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invGray">
          <a:xfrm>
            <a:off x="4056237" y="2184559"/>
            <a:ext cx="4079529" cy="1051563"/>
          </a:xfrm>
          <a:prstGeom prst="rect">
            <a:avLst/>
          </a:prstGeom>
        </p:spPr>
      </p:pic>
      <p:sp>
        <p:nvSpPr>
          <p:cNvPr id="9" name="Textplatzhalter 106">
            <a:extLst>
              <a:ext uri="{FF2B5EF4-FFF2-40B4-BE49-F238E27FC236}">
                <a16:creationId xmlns:a16="http://schemas.microsoft.com/office/drawing/2014/main" id="{EC93319C-238D-488D-A068-5B82819DD32C}"/>
              </a:ext>
            </a:extLst>
          </p:cNvPr>
          <p:cNvSpPr>
            <a:spLocks noGrp="1"/>
          </p:cNvSpPr>
          <p:nvPr>
            <p:ph type="body" sz="quarter" idx="10" hasCustomPrompt="1"/>
          </p:nvPr>
        </p:nvSpPr>
        <p:spPr bwMode="invGray">
          <a:xfrm>
            <a:off x="2312415" y="3774730"/>
            <a:ext cx="7566900" cy="770284"/>
          </a:xfrm>
        </p:spPr>
        <p:txBody>
          <a:bodyPr/>
          <a:lstStyle>
            <a:lvl1pPr algn="ctr">
              <a:lnSpc>
                <a:spcPts val="2200"/>
              </a:lnSpc>
              <a:spcAft>
                <a:spcPts val="0"/>
              </a:spcAft>
              <a:defRPr>
                <a:solidFill>
                  <a:schemeClr val="bg1"/>
                </a:solidFill>
              </a:defRPr>
            </a:lvl1pPr>
            <a:lvl2pPr marL="0" indent="0" algn="ctr">
              <a:lnSpc>
                <a:spcPts val="2200"/>
              </a:lnSpc>
              <a:spcAft>
                <a:spcPts val="0"/>
              </a:spcAft>
              <a:buNone/>
              <a:tabLst/>
              <a:defRPr>
                <a:solidFill>
                  <a:schemeClr val="bg1"/>
                </a:solidFill>
              </a:defRPr>
            </a:lvl2pPr>
            <a:lvl3pPr marL="0" indent="0" algn="ctr">
              <a:lnSpc>
                <a:spcPts val="2200"/>
              </a:lnSpc>
              <a:spcAft>
                <a:spcPts val="0"/>
              </a:spcAft>
              <a:buNone/>
              <a:defRPr>
                <a:solidFill>
                  <a:schemeClr val="bg1"/>
                </a:solidFill>
              </a:defRPr>
            </a:lvl3pPr>
            <a:lvl4pPr marL="0" indent="0" algn="ctr">
              <a:lnSpc>
                <a:spcPts val="2200"/>
              </a:lnSpc>
              <a:spcAft>
                <a:spcPts val="0"/>
              </a:spcAft>
              <a:buNone/>
              <a:defRPr>
                <a:solidFill>
                  <a:schemeClr val="bg1"/>
                </a:solidFill>
              </a:defRPr>
            </a:lvl4pPr>
            <a:lvl5pPr marL="0" indent="0" algn="ctr">
              <a:lnSpc>
                <a:spcPts val="2200"/>
              </a:lnSpc>
              <a:spcAft>
                <a:spcPts val="0"/>
              </a:spcAft>
              <a:buNone/>
              <a:tabLst/>
              <a:defRPr>
                <a:solidFill>
                  <a:schemeClr val="bg1"/>
                </a:solidFill>
              </a:defRPr>
            </a:lvl5pPr>
            <a:lvl6pPr marL="0" indent="0" algn="ctr">
              <a:lnSpc>
                <a:spcPts val="2200"/>
              </a:lnSpc>
              <a:buNone/>
              <a:defRPr>
                <a:solidFill>
                  <a:schemeClr val="bg1"/>
                </a:solidFill>
              </a:defRPr>
            </a:lvl6pPr>
            <a:lvl7pPr marL="0" indent="0" algn="ctr">
              <a:lnSpc>
                <a:spcPts val="2200"/>
              </a:lnSpc>
              <a:buNone/>
              <a:defRPr>
                <a:solidFill>
                  <a:schemeClr val="bg1"/>
                </a:solidFill>
              </a:defRPr>
            </a:lvl7pPr>
            <a:lvl8pPr marL="0" indent="0" algn="ctr">
              <a:lnSpc>
                <a:spcPts val="2200"/>
              </a:lnSpc>
              <a:buNone/>
              <a:defRPr>
                <a:solidFill>
                  <a:schemeClr val="bg1"/>
                </a:solidFill>
              </a:defRPr>
            </a:lvl8pPr>
            <a:lvl9pPr marL="0" indent="0" algn="ctr">
              <a:lnSpc>
                <a:spcPts val="2200"/>
              </a:lnSpc>
              <a:buNone/>
              <a:defRPr>
                <a:solidFill>
                  <a:schemeClr val="bg1"/>
                </a:solidFill>
              </a:defRPr>
            </a:lvl9pPr>
          </a:lstStyle>
          <a:p>
            <a:pPr lvl="0"/>
            <a:r>
              <a:rPr lang="en-US"/>
              <a:t>This is a Placeholder for MVG Individual End Text</a:t>
            </a:r>
          </a:p>
        </p:txBody>
      </p:sp>
      <p:sp>
        <p:nvSpPr>
          <p:cNvPr id="10" name="Textplatzhalter 106">
            <a:extLst>
              <a:ext uri="{FF2B5EF4-FFF2-40B4-BE49-F238E27FC236}">
                <a16:creationId xmlns:a16="http://schemas.microsoft.com/office/drawing/2014/main" id="{8BAF81E8-4915-4A75-9829-5820F99B4ED7}"/>
              </a:ext>
            </a:extLst>
          </p:cNvPr>
          <p:cNvSpPr>
            <a:spLocks noGrp="1"/>
          </p:cNvSpPr>
          <p:nvPr>
            <p:ph type="body" sz="quarter" idx="11" hasCustomPrompt="1"/>
          </p:nvPr>
        </p:nvSpPr>
        <p:spPr bwMode="invGray">
          <a:xfrm>
            <a:off x="479364" y="5457183"/>
            <a:ext cx="11233275" cy="770284"/>
          </a:xfrm>
        </p:spPr>
        <p:txBody>
          <a:bodyPr/>
          <a:lstStyle>
            <a:lvl1pPr algn="ctr">
              <a:lnSpc>
                <a:spcPts val="1800"/>
              </a:lnSpc>
              <a:spcAft>
                <a:spcPts val="0"/>
              </a:spcAft>
              <a:defRPr>
                <a:solidFill>
                  <a:schemeClr val="bg1">
                    <a:alpha val="50000"/>
                  </a:schemeClr>
                </a:solidFill>
              </a:defRPr>
            </a:lvl1pPr>
            <a:lvl2pPr>
              <a:lnSpc>
                <a:spcPts val="2200"/>
              </a:lnSpc>
              <a:spcAft>
                <a:spcPts val="0"/>
              </a:spcAft>
              <a:defRPr>
                <a:solidFill>
                  <a:schemeClr val="bg1"/>
                </a:solidFill>
              </a:defRPr>
            </a:lvl2pPr>
            <a:lvl3pPr>
              <a:lnSpc>
                <a:spcPts val="2200"/>
              </a:lnSpc>
              <a:spcAft>
                <a:spcPts val="0"/>
              </a:spcAft>
              <a:defRPr>
                <a:solidFill>
                  <a:schemeClr val="bg1"/>
                </a:solidFill>
              </a:defRPr>
            </a:lvl3pPr>
            <a:lvl4pPr>
              <a:lnSpc>
                <a:spcPts val="2200"/>
              </a:lnSpc>
              <a:spcAft>
                <a:spcPts val="0"/>
              </a:spcAft>
              <a:defRPr>
                <a:solidFill>
                  <a:schemeClr val="bg1"/>
                </a:solidFill>
              </a:defRPr>
            </a:lvl4pPr>
            <a:lvl5pPr>
              <a:lnSpc>
                <a:spcPts val="2200"/>
              </a:lnSpc>
              <a:spcAft>
                <a:spcPts val="0"/>
              </a:spcAft>
              <a:defRPr>
                <a:solidFill>
                  <a:schemeClr val="bg1"/>
                </a:solidFill>
              </a:defRPr>
            </a:lvl5pPr>
          </a:lstStyle>
          <a:p>
            <a:pPr lvl="0"/>
            <a:r>
              <a:rPr lang="de-DE"/>
              <a:t>Die in diesem Dokument aufgeführten Inhalte sind geistiges Eigentum der METZLER : VATER </a:t>
            </a:r>
            <a:r>
              <a:rPr lang="de-DE" err="1"/>
              <a:t>group</a:t>
            </a:r>
            <a:r>
              <a:rPr lang="de-DE"/>
              <a:t> GmbH und unterliegen geltenden Urheberrechten.</a:t>
            </a:r>
            <a:br>
              <a:rPr lang="de-DE"/>
            </a:br>
            <a:r>
              <a:rPr lang="de-DE"/>
              <a:t>Die Nutzung enthaltener Konzepte oder Teile daraus ist nur mit vorherigen schriftlicher Vereinbarung möglich und mit einem Honorar abzugelten.</a:t>
            </a:r>
            <a:br>
              <a:rPr lang="de-DE"/>
            </a:br>
            <a:r>
              <a:rPr lang="de-DE"/>
              <a:t>Die ganze oder teilweise Vervielfältigung sowie eine Weitergabe an Dritte ist nicht gestattet.</a:t>
            </a:r>
          </a:p>
        </p:txBody>
      </p:sp>
    </p:spTree>
    <p:custDataLst>
      <p:tags r:id="rId1"/>
    </p:custDataLst>
    <p:extLst>
      <p:ext uri="{BB962C8B-B14F-4D97-AF65-F5344CB8AC3E}">
        <p14:creationId xmlns:p14="http://schemas.microsoft.com/office/powerpoint/2010/main" val="10112247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www.blume-elektronik.de/" TargetMode="Externa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tags" Target="../tags/tag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theme" Target="../theme/theme2.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3" name="Gerade Verbindung 12"/>
          <p:cNvCxnSpPr/>
          <p:nvPr userDrawn="1"/>
        </p:nvCxnSpPr>
        <p:spPr>
          <a:xfrm flipH="1">
            <a:off x="0" y="6261832"/>
            <a:ext cx="12192000" cy="0"/>
          </a:xfrm>
          <a:prstGeom prst="line">
            <a:avLst/>
          </a:prstGeom>
          <a:ln w="25400">
            <a:solidFill>
              <a:srgbClr val="E2017B"/>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BFCDAF8-9598-4C3A-BA89-C70E56CEA3A0}"/>
              </a:ext>
            </a:extLst>
          </p:cNvPr>
          <p:cNvSpPr txBox="1"/>
          <p:nvPr userDrawn="1"/>
        </p:nvSpPr>
        <p:spPr>
          <a:xfrm>
            <a:off x="8431703" y="6373899"/>
            <a:ext cx="3284190" cy="369332"/>
          </a:xfrm>
          <a:prstGeom prst="rect">
            <a:avLst/>
          </a:prstGeom>
          <a:noFill/>
        </p:spPr>
        <p:txBody>
          <a:bodyPr wrap="square" rtlCol="0">
            <a:spAutoFit/>
          </a:bodyPr>
          <a:lstStyle/>
          <a:p>
            <a:pPr algn="l">
              <a:defRPr/>
            </a:pPr>
            <a:r>
              <a:rPr lang="de-DE" sz="1800" b="1" cap="none" spc="0" err="1">
                <a:ln w="0"/>
                <a:solidFill>
                  <a:schemeClr val="bg1">
                    <a:lumMod val="50000"/>
                  </a:schemeClr>
                </a:solidFill>
                <a:effectLst>
                  <a:outerShdw blurRad="38100" dist="19050" dir="2700000" algn="tl" rotWithShape="0">
                    <a:schemeClr val="dk1">
                      <a:alpha val="40000"/>
                    </a:schemeClr>
                  </a:outerShdw>
                </a:effectLst>
                <a:latin typeface="Arial" pitchFamily="34" charset="0"/>
                <a:cs typeface="Arial" pitchFamily="34" charset="0"/>
              </a:rPr>
              <a:t>partnership</a:t>
            </a:r>
            <a:r>
              <a:rPr lang="de-DE" sz="1800" b="1" cap="none" spc="0">
                <a:ln w="0"/>
                <a:solidFill>
                  <a:schemeClr val="bg1">
                    <a:lumMod val="50000"/>
                  </a:schemeClr>
                </a:solidFill>
                <a:effectLst>
                  <a:outerShdw blurRad="38100" dist="19050" dir="2700000" algn="tl" rotWithShape="0">
                    <a:schemeClr val="dk1">
                      <a:alpha val="40000"/>
                    </a:schemeClr>
                  </a:outerShdw>
                </a:effectLst>
                <a:latin typeface="Arial" pitchFamily="34" charset="0"/>
                <a:cs typeface="Arial" pitchFamily="34" charset="0"/>
              </a:rPr>
              <a:t> in excellence</a:t>
            </a:r>
          </a:p>
        </p:txBody>
      </p:sp>
      <p:sp>
        <p:nvSpPr>
          <p:cNvPr id="2" name="Rechteck 1">
            <a:extLst>
              <a:ext uri="{FF2B5EF4-FFF2-40B4-BE49-F238E27FC236}">
                <a16:creationId xmlns:a16="http://schemas.microsoft.com/office/drawing/2014/main" id="{25F80628-0672-4946-B303-55BED903904B}"/>
              </a:ext>
            </a:extLst>
          </p:cNvPr>
          <p:cNvSpPr/>
          <p:nvPr userDrawn="1"/>
        </p:nvSpPr>
        <p:spPr>
          <a:xfrm>
            <a:off x="5071880" y="6550224"/>
            <a:ext cx="1186543" cy="307777"/>
          </a:xfrm>
          <a:prstGeom prst="rect">
            <a:avLst/>
          </a:prstGeom>
        </p:spPr>
        <p:txBody>
          <a:bodyPr wrap="none">
            <a:spAutoFit/>
          </a:bodyPr>
          <a:lstStyle/>
          <a:p>
            <a:r>
              <a:rPr lang="de-DE" sz="1400" b="1" err="1">
                <a:solidFill>
                  <a:srgbClr val="FFC000"/>
                </a:solidFill>
                <a:latin typeface="Arial" panose="020B0604020202020204" pitchFamily="34" charset="0"/>
                <a:cs typeface="Arial" panose="020B0604020202020204" pitchFamily="34" charset="0"/>
              </a:rPr>
              <a:t>confidential</a:t>
            </a:r>
            <a:endParaRPr lang="de-DE" sz="1400"/>
          </a:p>
        </p:txBody>
      </p:sp>
      <p:pic>
        <p:nvPicPr>
          <p:cNvPr id="8" name="Bild 1">
            <a:hlinkClick r:id="rId5"/>
            <a:extLst>
              <a:ext uri="{FF2B5EF4-FFF2-40B4-BE49-F238E27FC236}">
                <a16:creationId xmlns:a16="http://schemas.microsoft.com/office/drawing/2014/main" id="{9D0FA725-98BF-49E4-9672-83DFE2A63510}"/>
              </a:ext>
            </a:extLst>
          </p:cNvPr>
          <p:cNvPicPr>
            <a:picLocks noChangeAspect="1" noChangeArrowheads="1"/>
          </p:cNvPicPr>
          <p:nvPr userDrawn="1"/>
        </p:nvPicPr>
        <p:blipFill>
          <a:blip r:embed="rId6" cstate="print">
            <a:clrChange>
              <a:clrFrom>
                <a:srgbClr val="FFFFFF"/>
              </a:clrFrom>
              <a:clrTo>
                <a:srgbClr val="FFFFFF">
                  <a:alpha val="0"/>
                </a:srgbClr>
              </a:clrTo>
            </a:clrChange>
          </a:blip>
          <a:stretch>
            <a:fillRect/>
          </a:stretch>
        </p:blipFill>
        <p:spPr bwMode="auto">
          <a:xfrm>
            <a:off x="173271" y="6348663"/>
            <a:ext cx="2065728" cy="41561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2917D6E-1C02-4FAF-B512-E754E5842713}"/>
              </a:ext>
            </a:extLst>
          </p:cNvPr>
          <p:cNvSpPr>
            <a:spLocks noGrp="1"/>
          </p:cNvSpPr>
          <p:nvPr>
            <p:ph type="title"/>
          </p:nvPr>
        </p:nvSpPr>
        <p:spPr bwMode="gray">
          <a:xfrm>
            <a:off x="479363" y="945455"/>
            <a:ext cx="8625352" cy="484731"/>
          </a:xfrm>
          <a:prstGeom prst="rect">
            <a:avLst/>
          </a:prstGeom>
        </p:spPr>
        <p:txBody>
          <a:bodyPr vert="horz" lIns="0" tIns="0" rIns="0" bIns="0" rtlCol="0" anchor="b" anchorCtr="0">
            <a:noAutofit/>
          </a:bodyPr>
          <a:lstStyle/>
          <a:p>
            <a:r>
              <a:rPr lang="de-DE"/>
              <a:t>TITLE.</a:t>
            </a:r>
          </a:p>
        </p:txBody>
      </p:sp>
      <p:sp>
        <p:nvSpPr>
          <p:cNvPr id="4" name="Datumsplatzhalter 3">
            <a:extLst>
              <a:ext uri="{FF2B5EF4-FFF2-40B4-BE49-F238E27FC236}">
                <a16:creationId xmlns:a16="http://schemas.microsoft.com/office/drawing/2014/main" id="{7F76587E-FBAB-4ADC-B2F9-A704CA8BA6D8}"/>
              </a:ext>
            </a:extLst>
          </p:cNvPr>
          <p:cNvSpPr>
            <a:spLocks noGrp="1"/>
          </p:cNvSpPr>
          <p:nvPr>
            <p:ph type="dt" sz="half" idx="2"/>
          </p:nvPr>
        </p:nvSpPr>
        <p:spPr bwMode="gray">
          <a:xfrm>
            <a:off x="311585" y="6384131"/>
            <a:ext cx="2631257" cy="475200"/>
          </a:xfrm>
          <a:prstGeom prst="rect">
            <a:avLst/>
          </a:prstGeom>
        </p:spPr>
        <p:txBody>
          <a:bodyPr vert="horz" lIns="0" tIns="0" rIns="0" bIns="0" rtlCol="0" anchor="t" anchorCtr="0"/>
          <a:lstStyle>
            <a:lvl1pPr algn="l">
              <a:lnSpc>
                <a:spcPts val="1400"/>
              </a:lnSpc>
              <a:defRPr lang="de-DE" sz="1067" b="0" smtClean="0">
                <a:latin typeface="+mj-lt"/>
              </a:defRPr>
            </a:lvl1pPr>
          </a:lstStyle>
          <a:p>
            <a:pPr defTabSz="914256"/>
            <a:fld id="{1C70A896-44E5-4B86-A7FF-E5F44AEFF183}" type="datetime1">
              <a:rPr lang="de-DE" smtClean="0">
                <a:solidFill>
                  <a:prstClr val="black"/>
                </a:solidFill>
              </a:rPr>
              <a:pPr defTabSz="914256"/>
              <a:t>26.04.2023</a:t>
            </a:fld>
            <a:endParaRPr lang="de-DE">
              <a:solidFill>
                <a:prstClr val="black"/>
              </a:solidFill>
            </a:endParaRPr>
          </a:p>
        </p:txBody>
      </p:sp>
      <p:sp>
        <p:nvSpPr>
          <p:cNvPr id="5" name="Fußzeilenplatzhalter 4">
            <a:extLst>
              <a:ext uri="{FF2B5EF4-FFF2-40B4-BE49-F238E27FC236}">
                <a16:creationId xmlns:a16="http://schemas.microsoft.com/office/drawing/2014/main" id="{7D4D69C1-EB7A-46E3-9532-ED2568909154}"/>
              </a:ext>
            </a:extLst>
          </p:cNvPr>
          <p:cNvSpPr>
            <a:spLocks noGrp="1"/>
          </p:cNvSpPr>
          <p:nvPr>
            <p:ph type="ftr" sz="quarter" idx="3"/>
          </p:nvPr>
        </p:nvSpPr>
        <p:spPr bwMode="gray">
          <a:xfrm>
            <a:off x="3084112" y="6384131"/>
            <a:ext cx="6020603" cy="475200"/>
          </a:xfrm>
          <a:prstGeom prst="rect">
            <a:avLst/>
          </a:prstGeom>
        </p:spPr>
        <p:txBody>
          <a:bodyPr vert="horz" lIns="0" tIns="0" rIns="0" bIns="0" rtlCol="0" anchor="t" anchorCtr="0"/>
          <a:lstStyle>
            <a:lvl1pPr algn="ctr">
              <a:lnSpc>
                <a:spcPts val="1400"/>
              </a:lnSpc>
              <a:defRPr lang="de-DE" sz="1067" b="0" dirty="0">
                <a:latin typeface="+mj-lt"/>
              </a:defRPr>
            </a:lvl1pPr>
          </a:lstStyle>
          <a:p>
            <a:pPr defTabSz="914256"/>
            <a:endParaRPr lang="de-DE">
              <a:solidFill>
                <a:prstClr val="black"/>
              </a:solidFill>
            </a:endParaRPr>
          </a:p>
        </p:txBody>
      </p:sp>
      <p:sp>
        <p:nvSpPr>
          <p:cNvPr id="6" name="Foliennummernplatzhalter 5">
            <a:extLst>
              <a:ext uri="{FF2B5EF4-FFF2-40B4-BE49-F238E27FC236}">
                <a16:creationId xmlns:a16="http://schemas.microsoft.com/office/drawing/2014/main" id="{B1645C6A-58BF-463C-A2DC-88F3322476EE}"/>
              </a:ext>
            </a:extLst>
          </p:cNvPr>
          <p:cNvSpPr>
            <a:spLocks noGrp="1"/>
          </p:cNvSpPr>
          <p:nvPr>
            <p:ph type="sldNum" sz="quarter" idx="4"/>
          </p:nvPr>
        </p:nvSpPr>
        <p:spPr bwMode="gray">
          <a:xfrm>
            <a:off x="9250746" y="6384132"/>
            <a:ext cx="2630145" cy="473869"/>
          </a:xfrm>
          <a:prstGeom prst="rect">
            <a:avLst/>
          </a:prstGeom>
        </p:spPr>
        <p:txBody>
          <a:bodyPr vert="horz" lIns="0" tIns="0" rIns="0" bIns="0" rtlCol="0" anchor="t" anchorCtr="0"/>
          <a:lstStyle>
            <a:lvl1pPr algn="r">
              <a:lnSpc>
                <a:spcPts val="1400"/>
              </a:lnSpc>
              <a:defRPr sz="1067" b="0">
                <a:solidFill>
                  <a:schemeClr val="tx1"/>
                </a:solidFill>
                <a:latin typeface="+mj-lt"/>
              </a:defRPr>
            </a:lvl1pPr>
          </a:lstStyle>
          <a:p>
            <a:pPr defTabSz="914256"/>
            <a:fld id="{AC5761B6-8C42-4D15-9961-7F2BBAC37CDB}" type="slidenum">
              <a:rPr lang="de-DE" smtClean="0">
                <a:solidFill>
                  <a:prstClr val="black"/>
                </a:solidFill>
              </a:rPr>
              <a:pPr defTabSz="914256"/>
              <a:t>‹Nr.›</a:t>
            </a:fld>
            <a:endParaRPr lang="de-DE">
              <a:solidFill>
                <a:prstClr val="black"/>
              </a:solidFill>
            </a:endParaRPr>
          </a:p>
        </p:txBody>
      </p:sp>
      <p:sp>
        <p:nvSpPr>
          <p:cNvPr id="17" name="Textplatzhalter 16">
            <a:extLst>
              <a:ext uri="{FF2B5EF4-FFF2-40B4-BE49-F238E27FC236}">
                <a16:creationId xmlns:a16="http://schemas.microsoft.com/office/drawing/2014/main" id="{0EE8F09E-8CB0-4CCC-A89E-6ED2B6D8AFB5}"/>
              </a:ext>
            </a:extLst>
          </p:cNvPr>
          <p:cNvSpPr>
            <a:spLocks noGrp="1"/>
          </p:cNvSpPr>
          <p:nvPr>
            <p:ph type="body" idx="1"/>
          </p:nvPr>
        </p:nvSpPr>
        <p:spPr bwMode="gray">
          <a:xfrm>
            <a:off x="479363" y="2025651"/>
            <a:ext cx="11233275" cy="4103688"/>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Tree>
    <p:custDataLst>
      <p:tags r:id="rId36"/>
    </p:custDataLst>
    <p:extLst>
      <p:ext uri="{BB962C8B-B14F-4D97-AF65-F5344CB8AC3E}">
        <p14:creationId xmlns:p14="http://schemas.microsoft.com/office/powerpoint/2010/main" val="30329092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Lst>
  <p:transition>
    <p:fade/>
  </p:transition>
  <p:hf hdr="0" ftr="0" dt="0"/>
  <p:txStyles>
    <p:titleStyle>
      <a:lvl1pPr algn="l" defTabSz="914346" rtl="0" eaLnBrk="1" latinLnBrk="0" hangingPunct="1">
        <a:lnSpc>
          <a:spcPct val="90000"/>
        </a:lnSpc>
        <a:spcBef>
          <a:spcPct val="0"/>
        </a:spcBef>
        <a:buNone/>
        <a:tabLst>
          <a:tab pos="3407823" algn="l"/>
          <a:tab pos="5198239" algn="l"/>
        </a:tabLst>
        <a:defRPr sz="2933" b="0" kern="1200" cap="all" baseline="0">
          <a:solidFill>
            <a:schemeClr val="tx1"/>
          </a:solidFill>
          <a:latin typeface="Montserrat"/>
          <a:ea typeface="+mj-ea"/>
          <a:cs typeface="+mj-cs"/>
        </a:defRPr>
      </a:lvl1pPr>
    </p:titleStyle>
    <p:bodyStyle>
      <a:lvl1pPr marL="0" indent="0" algn="l" defTabSz="914346" rtl="0" eaLnBrk="1" latinLnBrk="0" hangingPunct="1">
        <a:lnSpc>
          <a:spcPts val="1700"/>
        </a:lnSpc>
        <a:spcBef>
          <a:spcPts val="0"/>
        </a:spcBef>
        <a:spcAft>
          <a:spcPts val="0"/>
        </a:spcAft>
        <a:buFont typeface="+mj-lt"/>
        <a:buNone/>
        <a:defRPr lang="de-DE" sz="1067" b="0" kern="1200" dirty="0">
          <a:solidFill>
            <a:schemeClr val="tx1"/>
          </a:solidFill>
          <a:latin typeface="+mn-lt"/>
          <a:ea typeface="+mn-ea"/>
          <a:cs typeface="+mn-cs"/>
        </a:defRPr>
      </a:lvl1pPr>
      <a:lvl2pPr marL="359943" indent="-179972" algn="l" defTabSz="914346" rtl="0" eaLnBrk="1" latinLnBrk="0" hangingPunct="1">
        <a:lnSpc>
          <a:spcPts val="1700"/>
        </a:lnSpc>
        <a:spcBef>
          <a:spcPts val="0"/>
        </a:spcBef>
        <a:spcAft>
          <a:spcPts val="0"/>
        </a:spcAft>
        <a:buFont typeface="Wingdings" panose="05000000000000000000" pitchFamily="2" charset="2"/>
        <a:buChar char="§"/>
        <a:defRPr lang="de-DE" sz="1067" b="0" kern="1200" dirty="0" smtClean="0">
          <a:solidFill>
            <a:schemeClr val="tx1"/>
          </a:solidFill>
          <a:latin typeface="+mn-lt"/>
          <a:ea typeface="+mn-ea"/>
          <a:cs typeface="+mn-cs"/>
        </a:defRPr>
      </a:lvl2pPr>
      <a:lvl3pPr marL="539915" indent="-179972" algn="l" defTabSz="914346" rtl="0" eaLnBrk="1" latinLnBrk="0" hangingPunct="1">
        <a:lnSpc>
          <a:spcPts val="1700"/>
        </a:lnSpc>
        <a:spcBef>
          <a:spcPts val="0"/>
        </a:spcBef>
        <a:spcAft>
          <a:spcPts val="0"/>
        </a:spcAft>
        <a:buFont typeface="Wingdings" panose="05000000000000000000" pitchFamily="2" charset="2"/>
        <a:buChar char="§"/>
        <a:defRPr lang="de-DE" sz="1067" b="0" kern="1200" dirty="0" smtClean="0">
          <a:solidFill>
            <a:schemeClr val="tx1"/>
          </a:solidFill>
          <a:latin typeface="+mn-lt"/>
          <a:ea typeface="+mn-ea"/>
          <a:cs typeface="+mn-cs"/>
        </a:defRPr>
      </a:lvl3pPr>
      <a:lvl4pPr marL="719886" indent="-180946" algn="l" defTabSz="914346" rtl="0" eaLnBrk="1" latinLnBrk="0" hangingPunct="1">
        <a:lnSpc>
          <a:spcPts val="1700"/>
        </a:lnSpc>
        <a:spcBef>
          <a:spcPts val="0"/>
        </a:spcBef>
        <a:spcAft>
          <a:spcPts val="0"/>
        </a:spcAft>
        <a:buFont typeface="Wingdings" panose="05000000000000000000" pitchFamily="2" charset="2"/>
        <a:buChar char="§"/>
        <a:defRPr lang="de-DE" sz="1067" b="0" kern="1200" dirty="0" smtClean="0">
          <a:solidFill>
            <a:schemeClr val="tx1"/>
          </a:solidFill>
          <a:latin typeface="+mn-lt"/>
          <a:ea typeface="+mn-ea"/>
          <a:cs typeface="+mn-cs"/>
        </a:defRPr>
      </a:lvl4pPr>
      <a:lvl5pPr marL="899858" indent="-179972" algn="l" defTabSz="914346" rtl="0" eaLnBrk="1" latinLnBrk="0" hangingPunct="1">
        <a:lnSpc>
          <a:spcPts val="1700"/>
        </a:lnSpc>
        <a:spcBef>
          <a:spcPts val="0"/>
        </a:spcBef>
        <a:spcAft>
          <a:spcPts val="0"/>
        </a:spcAft>
        <a:buFont typeface="Wingdings" panose="05000000000000000000" pitchFamily="2" charset="2"/>
        <a:buChar char="§"/>
        <a:tabLst/>
        <a:defRPr lang="de-DE" sz="1067" b="0" kern="1200" dirty="0" smtClean="0">
          <a:solidFill>
            <a:schemeClr val="tx1"/>
          </a:solidFill>
          <a:latin typeface="+mn-lt"/>
          <a:ea typeface="+mn-ea"/>
          <a:cs typeface="+mn-cs"/>
        </a:defRPr>
      </a:lvl5pPr>
      <a:lvl6pPr marL="899858" indent="-180946" algn="l" defTabSz="914346" rtl="0" eaLnBrk="1" latinLnBrk="0" hangingPunct="1">
        <a:lnSpc>
          <a:spcPts val="1700"/>
        </a:lnSpc>
        <a:spcBef>
          <a:spcPts val="0"/>
        </a:spcBef>
        <a:spcAft>
          <a:spcPts val="0"/>
        </a:spcAft>
        <a:buFont typeface="Wingdings" panose="05000000000000000000" pitchFamily="2" charset="2"/>
        <a:buChar char="§"/>
        <a:defRPr lang="de-DE" sz="1067" b="0" kern="1200" dirty="0" smtClean="0">
          <a:solidFill>
            <a:schemeClr val="tx1"/>
          </a:solidFill>
          <a:latin typeface="+mn-lt"/>
          <a:ea typeface="+mn-ea"/>
          <a:cs typeface="+mn-cs"/>
        </a:defRPr>
      </a:lvl6pPr>
      <a:lvl7pPr marL="899858" indent="-180946" algn="l" defTabSz="914346" rtl="0" eaLnBrk="1" latinLnBrk="0" hangingPunct="1">
        <a:lnSpc>
          <a:spcPts val="1700"/>
        </a:lnSpc>
        <a:spcBef>
          <a:spcPts val="0"/>
        </a:spcBef>
        <a:spcAft>
          <a:spcPts val="0"/>
        </a:spcAft>
        <a:buFont typeface="Wingdings" panose="05000000000000000000" pitchFamily="2" charset="2"/>
        <a:buChar char="§"/>
        <a:defRPr lang="de-DE" sz="1067" b="0" kern="1200" dirty="0" smtClean="0">
          <a:solidFill>
            <a:schemeClr val="tx1"/>
          </a:solidFill>
          <a:latin typeface="+mn-lt"/>
          <a:ea typeface="+mn-ea"/>
          <a:cs typeface="+mn-cs"/>
        </a:defRPr>
      </a:lvl7pPr>
      <a:lvl8pPr marL="899858" indent="-180946" algn="l" defTabSz="914346" rtl="0" eaLnBrk="1" latinLnBrk="0" hangingPunct="1">
        <a:lnSpc>
          <a:spcPts val="1700"/>
        </a:lnSpc>
        <a:spcBef>
          <a:spcPts val="0"/>
        </a:spcBef>
        <a:spcAft>
          <a:spcPts val="0"/>
        </a:spcAft>
        <a:buFont typeface="Wingdings" panose="05000000000000000000" pitchFamily="2" charset="2"/>
        <a:buChar char="§"/>
        <a:defRPr sz="1067" kern="1200">
          <a:solidFill>
            <a:schemeClr val="tx1"/>
          </a:solidFill>
          <a:latin typeface="+mn-lt"/>
          <a:ea typeface="+mn-ea"/>
          <a:cs typeface="+mn-cs"/>
        </a:defRPr>
      </a:lvl8pPr>
      <a:lvl9pPr marL="899858" indent="-180946" algn="l" defTabSz="914346" rtl="0" eaLnBrk="1" latinLnBrk="0" hangingPunct="1">
        <a:lnSpc>
          <a:spcPts val="1700"/>
        </a:lnSpc>
        <a:spcBef>
          <a:spcPts val="0"/>
        </a:spcBef>
        <a:spcAft>
          <a:spcPts val="0"/>
        </a:spcAft>
        <a:buFont typeface="Wingdings" panose="05000000000000000000" pitchFamily="2" charset="2"/>
        <a:buChar char="§"/>
        <a:defRPr lang="de-DE" sz="1067" b="0" kern="1200" dirty="0">
          <a:solidFill>
            <a:schemeClr val="tx1"/>
          </a:solidFill>
          <a:latin typeface="+mn-lt"/>
          <a:ea typeface="+mn-ea"/>
          <a:cs typeface="+mn-cs"/>
        </a:defRPr>
      </a:lvl9pPr>
    </p:bodyStyle>
    <p:otherStyle>
      <a:defPPr>
        <a:defRPr lang="de-DE"/>
      </a:defPPr>
      <a:lvl1pPr marL="0" algn="l" defTabSz="914346" rtl="0" eaLnBrk="1" latinLnBrk="0" hangingPunct="1">
        <a:defRPr sz="1733" kern="1200">
          <a:solidFill>
            <a:schemeClr val="tx1"/>
          </a:solidFill>
          <a:latin typeface="+mn-lt"/>
          <a:ea typeface="+mn-ea"/>
          <a:cs typeface="+mn-cs"/>
        </a:defRPr>
      </a:lvl1pPr>
      <a:lvl2pPr marL="457174" algn="l" defTabSz="914346" rtl="0" eaLnBrk="1" latinLnBrk="0" hangingPunct="1">
        <a:defRPr sz="1733" kern="1200">
          <a:solidFill>
            <a:schemeClr val="tx1"/>
          </a:solidFill>
          <a:latin typeface="+mn-lt"/>
          <a:ea typeface="+mn-ea"/>
          <a:cs typeface="+mn-cs"/>
        </a:defRPr>
      </a:lvl2pPr>
      <a:lvl3pPr marL="914346" algn="l" defTabSz="914346" rtl="0" eaLnBrk="1" latinLnBrk="0" hangingPunct="1">
        <a:defRPr sz="1733" kern="1200">
          <a:solidFill>
            <a:schemeClr val="tx1"/>
          </a:solidFill>
          <a:latin typeface="+mn-lt"/>
          <a:ea typeface="+mn-ea"/>
          <a:cs typeface="+mn-cs"/>
        </a:defRPr>
      </a:lvl3pPr>
      <a:lvl4pPr marL="1371520" algn="l" defTabSz="914346" rtl="0" eaLnBrk="1" latinLnBrk="0" hangingPunct="1">
        <a:defRPr sz="1733" kern="1200">
          <a:solidFill>
            <a:schemeClr val="tx1"/>
          </a:solidFill>
          <a:latin typeface="+mn-lt"/>
          <a:ea typeface="+mn-ea"/>
          <a:cs typeface="+mn-cs"/>
        </a:defRPr>
      </a:lvl4pPr>
      <a:lvl5pPr marL="1828693" algn="l" defTabSz="914346" rtl="0" eaLnBrk="1" latinLnBrk="0" hangingPunct="1">
        <a:defRPr sz="1733" kern="1200">
          <a:solidFill>
            <a:schemeClr val="tx1"/>
          </a:solidFill>
          <a:latin typeface="+mn-lt"/>
          <a:ea typeface="+mn-ea"/>
          <a:cs typeface="+mn-cs"/>
        </a:defRPr>
      </a:lvl5pPr>
      <a:lvl6pPr marL="2285867" algn="l" defTabSz="914346" rtl="0" eaLnBrk="1" latinLnBrk="0" hangingPunct="1">
        <a:defRPr sz="1733" kern="1200">
          <a:solidFill>
            <a:schemeClr val="tx1"/>
          </a:solidFill>
          <a:latin typeface="+mn-lt"/>
          <a:ea typeface="+mn-ea"/>
          <a:cs typeface="+mn-cs"/>
        </a:defRPr>
      </a:lvl6pPr>
      <a:lvl7pPr marL="2743039" algn="l" defTabSz="914346" rtl="0" eaLnBrk="1" latinLnBrk="0" hangingPunct="1">
        <a:defRPr sz="1733" kern="1200">
          <a:solidFill>
            <a:schemeClr val="tx1"/>
          </a:solidFill>
          <a:latin typeface="+mn-lt"/>
          <a:ea typeface="+mn-ea"/>
          <a:cs typeface="+mn-cs"/>
        </a:defRPr>
      </a:lvl7pPr>
      <a:lvl8pPr marL="3200213" algn="l" defTabSz="914346" rtl="0" eaLnBrk="1" latinLnBrk="0" hangingPunct="1">
        <a:defRPr sz="1733" kern="1200">
          <a:solidFill>
            <a:schemeClr val="tx1"/>
          </a:solidFill>
          <a:latin typeface="+mn-lt"/>
          <a:ea typeface="+mn-ea"/>
          <a:cs typeface="+mn-cs"/>
        </a:defRPr>
      </a:lvl8pPr>
      <a:lvl9pPr marL="3657387" algn="l" defTabSz="914346"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300">
          <p15:clr>
            <a:srgbClr val="F26B43"/>
          </p15:clr>
        </p15:guide>
        <p15:guide id="9" orient="horz" pos="4020">
          <p15:clr>
            <a:srgbClr val="F26B43"/>
          </p15:clr>
        </p15:guide>
        <p15:guide id="14" pos="302">
          <p15:clr>
            <a:srgbClr val="F26B43"/>
          </p15:clr>
        </p15:guide>
        <p15:guide id="27" orient="horz" pos="2160">
          <p15:clr>
            <a:srgbClr val="F26B43"/>
          </p15:clr>
        </p15:guide>
        <p15:guide id="31" pos="3841">
          <p15:clr>
            <a:srgbClr val="F26B43"/>
          </p15:clr>
        </p15:guide>
        <p15:guide id="35" pos="7379">
          <p15:clr>
            <a:srgbClr val="F26B43"/>
          </p15:clr>
        </p15:guide>
        <p15:guide id="36" pos="7487">
          <p15:clr>
            <a:srgbClr val="F26B43"/>
          </p15:clr>
        </p15:guide>
        <p15:guide id="37" pos="1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blume-elektronik.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blume-elektronik.de/"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blume-elektronik.de/" TargetMode="Externa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6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ED12214-CFCF-4830-BF09-0007B0C09528}"/>
              </a:ext>
            </a:extLst>
          </p:cNvPr>
          <p:cNvSpPr>
            <a:spLocks noGrp="1"/>
          </p:cNvSpPr>
          <p:nvPr>
            <p:ph sz="quarter" idx="10"/>
          </p:nvPr>
        </p:nvSpPr>
        <p:spPr>
          <a:xfrm>
            <a:off x="341313" y="5540700"/>
            <a:ext cx="11332241" cy="345031"/>
          </a:xfrm>
        </p:spPr>
        <p:txBody>
          <a:bodyPr/>
          <a:lstStyle/>
          <a:p>
            <a:r>
              <a:rPr lang="de-DE" err="1"/>
              <a:t>with</a:t>
            </a:r>
            <a:r>
              <a:rPr lang="de-DE"/>
              <a:t> </a:t>
            </a:r>
          </a:p>
        </p:txBody>
      </p:sp>
      <p:sp>
        <p:nvSpPr>
          <p:cNvPr id="3" name="Inhaltsplatzhalter 2">
            <a:extLst>
              <a:ext uri="{FF2B5EF4-FFF2-40B4-BE49-F238E27FC236}">
                <a16:creationId xmlns:a16="http://schemas.microsoft.com/office/drawing/2014/main" id="{7031706F-AB8E-43A7-BD98-03FF87D0EA9A}"/>
              </a:ext>
            </a:extLst>
          </p:cNvPr>
          <p:cNvSpPr>
            <a:spLocks noGrp="1"/>
          </p:cNvSpPr>
          <p:nvPr>
            <p:ph sz="quarter" idx="11"/>
          </p:nvPr>
        </p:nvSpPr>
        <p:spPr/>
        <p:txBody>
          <a:bodyPr/>
          <a:lstStyle/>
          <a:p>
            <a:r>
              <a:rPr lang="de-DE"/>
              <a:t>#Workshop: </a:t>
            </a:r>
            <a:r>
              <a:rPr lang="de-DE" err="1"/>
              <a:t>How</a:t>
            </a:r>
            <a:r>
              <a:rPr lang="de-DE"/>
              <a:t> to design a GUI in </a:t>
            </a:r>
            <a:r>
              <a:rPr lang="de-DE" err="1"/>
              <a:t>the</a:t>
            </a:r>
            <a:r>
              <a:rPr lang="de-DE"/>
              <a:t> </a:t>
            </a:r>
            <a:r>
              <a:rPr lang="de-DE" err="1"/>
              <a:t>twinkling</a:t>
            </a:r>
            <a:r>
              <a:rPr lang="de-DE"/>
              <a:t> </a:t>
            </a:r>
            <a:r>
              <a:rPr lang="de-DE" err="1"/>
              <a:t>of</a:t>
            </a:r>
            <a:r>
              <a:rPr lang="de-DE"/>
              <a:t> an </a:t>
            </a:r>
            <a:r>
              <a:rPr lang="de-DE" err="1"/>
              <a:t>eye</a:t>
            </a:r>
            <a:endParaRPr lang="de-DE"/>
          </a:p>
        </p:txBody>
      </p:sp>
      <p:sp>
        <p:nvSpPr>
          <p:cNvPr id="5" name="Textplatzhalter 4">
            <a:extLst>
              <a:ext uri="{FF2B5EF4-FFF2-40B4-BE49-F238E27FC236}">
                <a16:creationId xmlns:a16="http://schemas.microsoft.com/office/drawing/2014/main" id="{1B69794D-5EBB-40EB-89B2-956A4CE0B735}"/>
              </a:ext>
            </a:extLst>
          </p:cNvPr>
          <p:cNvSpPr>
            <a:spLocks noGrp="1"/>
          </p:cNvSpPr>
          <p:nvPr>
            <p:ph type="body" sz="quarter" idx="13"/>
          </p:nvPr>
        </p:nvSpPr>
        <p:spPr>
          <a:xfrm>
            <a:off x="10571728" y="5885731"/>
            <a:ext cx="1514649" cy="274638"/>
          </a:xfrm>
        </p:spPr>
        <p:txBody>
          <a:bodyPr/>
          <a:lstStyle/>
          <a:p>
            <a:r>
              <a:rPr lang="de-DE"/>
              <a:t>26.04.2023</a:t>
            </a:r>
          </a:p>
        </p:txBody>
      </p:sp>
      <p:sp>
        <p:nvSpPr>
          <p:cNvPr id="6" name="Rechteck 5">
            <a:hlinkClick r:id="rId2"/>
            <a:extLst>
              <a:ext uri="{FF2B5EF4-FFF2-40B4-BE49-F238E27FC236}">
                <a16:creationId xmlns:a16="http://schemas.microsoft.com/office/drawing/2014/main" id="{CBDE5ABA-7F67-A52B-BE25-CADC578FAEB9}"/>
              </a:ext>
            </a:extLst>
          </p:cNvPr>
          <p:cNvSpPr/>
          <p:nvPr/>
        </p:nvSpPr>
        <p:spPr>
          <a:xfrm>
            <a:off x="0" y="6301212"/>
            <a:ext cx="2507810" cy="556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AACAECCB-8617-02A1-D584-69BFACFC23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24" b="1"/>
          <a:stretch/>
        </p:blipFill>
        <p:spPr>
          <a:xfrm>
            <a:off x="1174848" y="5260286"/>
            <a:ext cx="1419107" cy="900083"/>
          </a:xfrm>
          <a:prstGeom prst="rect">
            <a:avLst/>
          </a:prstGeom>
        </p:spPr>
      </p:pic>
    </p:spTree>
    <p:extLst>
      <p:ext uri="{BB962C8B-B14F-4D97-AF65-F5344CB8AC3E}">
        <p14:creationId xmlns:p14="http://schemas.microsoft.com/office/powerpoint/2010/main" val="363132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691C7AE-B158-37AE-17AB-41B9248D7893}"/>
              </a:ext>
            </a:extLst>
          </p:cNvPr>
          <p:cNvPicPr>
            <a:picLocks noChangeAspect="1"/>
          </p:cNvPicPr>
          <p:nvPr/>
        </p:nvPicPr>
        <p:blipFill>
          <a:blip r:embed="rId2"/>
          <a:stretch>
            <a:fillRect/>
          </a:stretch>
        </p:blipFill>
        <p:spPr>
          <a:xfrm>
            <a:off x="2019789" y="62346"/>
            <a:ext cx="8152421" cy="6106877"/>
          </a:xfrm>
          <a:prstGeom prst="rect">
            <a:avLst/>
          </a:prstGeom>
        </p:spPr>
      </p:pic>
    </p:spTree>
    <p:extLst>
      <p:ext uri="{BB962C8B-B14F-4D97-AF65-F5344CB8AC3E}">
        <p14:creationId xmlns:p14="http://schemas.microsoft.com/office/powerpoint/2010/main" val="373863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76D3195-143A-197A-278E-CB59FECBE52A}"/>
              </a:ext>
            </a:extLst>
          </p:cNvPr>
          <p:cNvPicPr>
            <a:picLocks noChangeAspect="1"/>
          </p:cNvPicPr>
          <p:nvPr/>
        </p:nvPicPr>
        <p:blipFill>
          <a:blip r:embed="rId2"/>
          <a:stretch>
            <a:fillRect/>
          </a:stretch>
        </p:blipFill>
        <p:spPr>
          <a:xfrm>
            <a:off x="2034709" y="106598"/>
            <a:ext cx="8122582" cy="6086383"/>
          </a:xfrm>
          <a:prstGeom prst="rect">
            <a:avLst/>
          </a:prstGeom>
        </p:spPr>
      </p:pic>
    </p:spTree>
    <p:extLst>
      <p:ext uri="{BB962C8B-B14F-4D97-AF65-F5344CB8AC3E}">
        <p14:creationId xmlns:p14="http://schemas.microsoft.com/office/powerpoint/2010/main" val="292532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2DE28E2-B089-E9D0-7406-B17D2860EC1A}"/>
              </a:ext>
            </a:extLst>
          </p:cNvPr>
          <p:cNvPicPr>
            <a:picLocks noChangeAspect="1"/>
          </p:cNvPicPr>
          <p:nvPr/>
        </p:nvPicPr>
        <p:blipFill rotWithShape="1">
          <a:blip r:embed="rId2"/>
          <a:srcRect r="371"/>
          <a:stretch/>
        </p:blipFill>
        <p:spPr>
          <a:xfrm>
            <a:off x="2050753" y="83128"/>
            <a:ext cx="8090494" cy="6068290"/>
          </a:xfrm>
          <a:prstGeom prst="rect">
            <a:avLst/>
          </a:prstGeom>
        </p:spPr>
      </p:pic>
    </p:spTree>
    <p:extLst>
      <p:ext uri="{BB962C8B-B14F-4D97-AF65-F5344CB8AC3E}">
        <p14:creationId xmlns:p14="http://schemas.microsoft.com/office/powerpoint/2010/main" val="286701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BEC8201-5865-C68D-521F-1B52277A4609}"/>
              </a:ext>
            </a:extLst>
          </p:cNvPr>
          <p:cNvPicPr>
            <a:picLocks noChangeAspect="1"/>
          </p:cNvPicPr>
          <p:nvPr/>
        </p:nvPicPr>
        <p:blipFill>
          <a:blip r:embed="rId2"/>
          <a:stretch>
            <a:fillRect/>
          </a:stretch>
        </p:blipFill>
        <p:spPr>
          <a:xfrm>
            <a:off x="1977445" y="41564"/>
            <a:ext cx="8237109" cy="6172200"/>
          </a:xfrm>
          <a:prstGeom prst="rect">
            <a:avLst/>
          </a:prstGeom>
        </p:spPr>
      </p:pic>
    </p:spTree>
    <p:extLst>
      <p:ext uri="{BB962C8B-B14F-4D97-AF65-F5344CB8AC3E}">
        <p14:creationId xmlns:p14="http://schemas.microsoft.com/office/powerpoint/2010/main" val="377389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A57BFF2-7603-A596-1384-13DB40C8E9C8}"/>
              </a:ext>
            </a:extLst>
          </p:cNvPr>
          <p:cNvPicPr>
            <a:picLocks noChangeAspect="1"/>
          </p:cNvPicPr>
          <p:nvPr/>
        </p:nvPicPr>
        <p:blipFill rotWithShape="1">
          <a:blip r:embed="rId3"/>
          <a:srcRect t="1515"/>
          <a:stretch/>
        </p:blipFill>
        <p:spPr>
          <a:xfrm>
            <a:off x="1992422" y="103909"/>
            <a:ext cx="8207156" cy="6078682"/>
          </a:xfrm>
          <a:prstGeom prst="rect">
            <a:avLst/>
          </a:prstGeom>
        </p:spPr>
      </p:pic>
    </p:spTree>
    <p:extLst>
      <p:ext uri="{BB962C8B-B14F-4D97-AF65-F5344CB8AC3E}">
        <p14:creationId xmlns:p14="http://schemas.microsoft.com/office/powerpoint/2010/main" val="20033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E16ADA5-B327-F4E2-6089-CA544FCB5F2E}"/>
              </a:ext>
            </a:extLst>
          </p:cNvPr>
          <p:cNvPicPr>
            <a:picLocks noChangeAspect="1"/>
          </p:cNvPicPr>
          <p:nvPr/>
        </p:nvPicPr>
        <p:blipFill>
          <a:blip r:embed="rId2"/>
          <a:stretch>
            <a:fillRect/>
          </a:stretch>
        </p:blipFill>
        <p:spPr>
          <a:xfrm>
            <a:off x="2037851" y="103909"/>
            <a:ext cx="8116297" cy="6089073"/>
          </a:xfrm>
          <a:prstGeom prst="rect">
            <a:avLst/>
          </a:prstGeom>
        </p:spPr>
      </p:pic>
    </p:spTree>
    <p:extLst>
      <p:ext uri="{BB962C8B-B14F-4D97-AF65-F5344CB8AC3E}">
        <p14:creationId xmlns:p14="http://schemas.microsoft.com/office/powerpoint/2010/main" val="349062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06F95CA-BDBF-9BBB-0993-9BBDA38F42C5}"/>
              </a:ext>
            </a:extLst>
          </p:cNvPr>
          <p:cNvPicPr>
            <a:picLocks noChangeAspect="1"/>
          </p:cNvPicPr>
          <p:nvPr/>
        </p:nvPicPr>
        <p:blipFill>
          <a:blip r:embed="rId2"/>
          <a:stretch>
            <a:fillRect/>
          </a:stretch>
        </p:blipFill>
        <p:spPr>
          <a:xfrm>
            <a:off x="2026549" y="112182"/>
            <a:ext cx="8138901" cy="6091192"/>
          </a:xfrm>
          <a:prstGeom prst="rect">
            <a:avLst/>
          </a:prstGeom>
        </p:spPr>
      </p:pic>
    </p:spTree>
    <p:extLst>
      <p:ext uri="{BB962C8B-B14F-4D97-AF65-F5344CB8AC3E}">
        <p14:creationId xmlns:p14="http://schemas.microsoft.com/office/powerpoint/2010/main" val="188089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D066FE7-CD7B-A294-B8B5-FBB5F39841EA}"/>
              </a:ext>
            </a:extLst>
          </p:cNvPr>
          <p:cNvPicPr>
            <a:picLocks noChangeAspect="1"/>
          </p:cNvPicPr>
          <p:nvPr/>
        </p:nvPicPr>
        <p:blipFill>
          <a:blip r:embed="rId2"/>
          <a:stretch>
            <a:fillRect/>
          </a:stretch>
        </p:blipFill>
        <p:spPr>
          <a:xfrm>
            <a:off x="2052480" y="72737"/>
            <a:ext cx="8087039" cy="6057900"/>
          </a:xfrm>
          <a:prstGeom prst="rect">
            <a:avLst/>
          </a:prstGeom>
        </p:spPr>
      </p:pic>
    </p:spTree>
    <p:extLst>
      <p:ext uri="{BB962C8B-B14F-4D97-AF65-F5344CB8AC3E}">
        <p14:creationId xmlns:p14="http://schemas.microsoft.com/office/powerpoint/2010/main" val="107598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3899464-291B-755A-4E83-4603BA1DE745}"/>
              </a:ext>
            </a:extLst>
          </p:cNvPr>
          <p:cNvPicPr>
            <a:picLocks noChangeAspect="1"/>
          </p:cNvPicPr>
          <p:nvPr/>
        </p:nvPicPr>
        <p:blipFill>
          <a:blip r:embed="rId2"/>
          <a:stretch>
            <a:fillRect/>
          </a:stretch>
        </p:blipFill>
        <p:spPr>
          <a:xfrm>
            <a:off x="2027310" y="74394"/>
            <a:ext cx="8137379" cy="6099315"/>
          </a:xfrm>
          <a:prstGeom prst="rect">
            <a:avLst/>
          </a:prstGeom>
        </p:spPr>
      </p:pic>
    </p:spTree>
    <p:extLst>
      <p:ext uri="{BB962C8B-B14F-4D97-AF65-F5344CB8AC3E}">
        <p14:creationId xmlns:p14="http://schemas.microsoft.com/office/powerpoint/2010/main" val="2086507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8EC738D-15E4-2757-A225-7FEB2AE26B18}"/>
              </a:ext>
            </a:extLst>
          </p:cNvPr>
          <p:cNvPicPr>
            <a:picLocks noChangeAspect="1"/>
          </p:cNvPicPr>
          <p:nvPr/>
        </p:nvPicPr>
        <p:blipFill>
          <a:blip r:embed="rId2"/>
          <a:stretch>
            <a:fillRect/>
          </a:stretch>
        </p:blipFill>
        <p:spPr>
          <a:xfrm>
            <a:off x="2178767" y="240649"/>
            <a:ext cx="7834465" cy="5827642"/>
          </a:xfrm>
          <a:prstGeom prst="rect">
            <a:avLst/>
          </a:prstGeom>
        </p:spPr>
      </p:pic>
    </p:spTree>
    <p:extLst>
      <p:ext uri="{BB962C8B-B14F-4D97-AF65-F5344CB8AC3E}">
        <p14:creationId xmlns:p14="http://schemas.microsoft.com/office/powerpoint/2010/main" val="240853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07AE434-097C-A656-E613-AC4EBF1C65FE}"/>
              </a:ext>
            </a:extLst>
          </p:cNvPr>
          <p:cNvSpPr>
            <a:spLocks noGrp="1"/>
          </p:cNvSpPr>
          <p:nvPr>
            <p:ph sz="quarter" idx="11"/>
          </p:nvPr>
        </p:nvSpPr>
        <p:spPr/>
        <p:txBody>
          <a:bodyPr/>
          <a:lstStyle/>
          <a:p>
            <a:r>
              <a:rPr lang="en-US"/>
              <a:t>#Workshop: How to design a GUI in the twinkling of an eye</a:t>
            </a:r>
          </a:p>
          <a:p>
            <a:endParaRPr lang="de-DE"/>
          </a:p>
        </p:txBody>
      </p:sp>
      <p:sp>
        <p:nvSpPr>
          <p:cNvPr id="3" name="Inhaltsplatzhalter 2">
            <a:extLst>
              <a:ext uri="{FF2B5EF4-FFF2-40B4-BE49-F238E27FC236}">
                <a16:creationId xmlns:a16="http://schemas.microsoft.com/office/drawing/2014/main" id="{73B289D3-CD23-8D4A-1F8D-475F224DDD84}"/>
              </a:ext>
            </a:extLst>
          </p:cNvPr>
          <p:cNvSpPr>
            <a:spLocks noGrp="1"/>
          </p:cNvSpPr>
          <p:nvPr>
            <p:ph sz="quarter" idx="12"/>
          </p:nvPr>
        </p:nvSpPr>
        <p:spPr/>
        <p:txBody>
          <a:bodyPr/>
          <a:lstStyle/>
          <a:p>
            <a:endParaRPr lang="de-DE"/>
          </a:p>
          <a:p>
            <a:endParaRPr lang="de-DE"/>
          </a:p>
          <a:p>
            <a:endParaRPr lang="de-DE"/>
          </a:p>
        </p:txBody>
      </p:sp>
      <p:sp>
        <p:nvSpPr>
          <p:cNvPr id="4" name="Inhaltsplatzhalter 3">
            <a:extLst>
              <a:ext uri="{FF2B5EF4-FFF2-40B4-BE49-F238E27FC236}">
                <a16:creationId xmlns:a16="http://schemas.microsoft.com/office/drawing/2014/main" id="{368E3AF8-5B2D-AF81-F5B4-5FF68A07262F}"/>
              </a:ext>
            </a:extLst>
          </p:cNvPr>
          <p:cNvSpPr>
            <a:spLocks noGrp="1"/>
          </p:cNvSpPr>
          <p:nvPr>
            <p:ph sz="quarter" idx="10"/>
          </p:nvPr>
        </p:nvSpPr>
        <p:spPr/>
        <p:txBody>
          <a:bodyPr/>
          <a:lstStyle/>
          <a:p>
            <a:r>
              <a:rPr lang="de-DE"/>
              <a:t>Agenda</a:t>
            </a:r>
          </a:p>
        </p:txBody>
      </p:sp>
      <p:sp>
        <p:nvSpPr>
          <p:cNvPr id="5" name="Rechteck 4">
            <a:extLst>
              <a:ext uri="{FF2B5EF4-FFF2-40B4-BE49-F238E27FC236}">
                <a16:creationId xmlns:a16="http://schemas.microsoft.com/office/drawing/2014/main" id="{DFB7A154-350B-68F3-2A6A-217D2885781E}"/>
              </a:ext>
            </a:extLst>
          </p:cNvPr>
          <p:cNvSpPr/>
          <p:nvPr/>
        </p:nvSpPr>
        <p:spPr>
          <a:xfrm>
            <a:off x="360216" y="1617554"/>
            <a:ext cx="7348274" cy="4081909"/>
          </a:xfrm>
          <a:prstGeom prst="rect">
            <a:avLst/>
          </a:prstGeom>
          <a:solidFill>
            <a:srgbClr val="C5C6C8"/>
          </a:solidFill>
          <a:ln>
            <a:solidFill>
              <a:srgbClr val="C5C6C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a:r>
              <a:rPr lang="en-US" b="1" i="0">
                <a:solidFill>
                  <a:schemeClr val="tx1"/>
                </a:solidFill>
                <a:effectLst/>
              </a:rPr>
              <a:t>Agenda:</a:t>
            </a:r>
          </a:p>
          <a:p>
            <a:pPr algn="l"/>
            <a:endParaRPr lang="en-US" b="0" i="0">
              <a:solidFill>
                <a:schemeClr val="tx1"/>
              </a:solidFill>
              <a:effectLst/>
            </a:endParaRPr>
          </a:p>
          <a:p>
            <a:pPr marL="285750" indent="-285750" algn="l">
              <a:buFontTx/>
              <a:buChar char="-"/>
            </a:pPr>
            <a:r>
              <a:rPr lang="en-US" b="1" i="0">
                <a:solidFill>
                  <a:schemeClr val="tx1"/>
                </a:solidFill>
                <a:effectLst/>
              </a:rPr>
              <a:t>Introduction Blume hosts and company ~ 5 min</a:t>
            </a:r>
          </a:p>
          <a:p>
            <a:pPr marL="285750" indent="-285750" algn="l">
              <a:buFontTx/>
              <a:buChar char="-"/>
            </a:pPr>
            <a:endParaRPr lang="en-US" b="0" i="0">
              <a:solidFill>
                <a:schemeClr val="tx1"/>
              </a:solidFill>
              <a:effectLst/>
            </a:endParaRPr>
          </a:p>
          <a:p>
            <a:pPr marL="285750" indent="-285750" algn="l">
              <a:buFontTx/>
              <a:buChar char="-"/>
            </a:pPr>
            <a:r>
              <a:rPr lang="en-US" b="1" i="0">
                <a:solidFill>
                  <a:schemeClr val="tx1"/>
                </a:solidFill>
                <a:effectLst/>
              </a:rPr>
              <a:t>Introduction of </a:t>
            </a:r>
            <a:r>
              <a:rPr lang="en-US" b="1" i="0" err="1">
                <a:solidFill>
                  <a:schemeClr val="tx1"/>
                </a:solidFill>
                <a:effectLst/>
              </a:rPr>
              <a:t>Winstar</a:t>
            </a:r>
            <a:r>
              <a:rPr lang="en-US" b="1" i="0">
                <a:solidFill>
                  <a:schemeClr val="tx1"/>
                </a:solidFill>
                <a:effectLst/>
              </a:rPr>
              <a:t> hosts and company ~ 5 min</a:t>
            </a:r>
          </a:p>
          <a:p>
            <a:pPr marL="285750" indent="-285750" algn="l">
              <a:buFontTx/>
              <a:buChar char="-"/>
            </a:pPr>
            <a:endParaRPr lang="en-US" b="0" i="0">
              <a:solidFill>
                <a:schemeClr val="tx1"/>
              </a:solidFill>
              <a:effectLst/>
            </a:endParaRPr>
          </a:p>
          <a:p>
            <a:pPr marL="285750" indent="-285750" algn="l">
              <a:buFontTx/>
              <a:buChar char="-"/>
            </a:pPr>
            <a:r>
              <a:rPr lang="en-US" b="1" i="0">
                <a:solidFill>
                  <a:schemeClr val="tx1"/>
                </a:solidFill>
                <a:effectLst/>
              </a:rPr>
              <a:t>Presentation ~ 25 min</a:t>
            </a:r>
          </a:p>
          <a:p>
            <a:pPr algn="l"/>
            <a:endParaRPr lang="en-US" b="1" i="0">
              <a:solidFill>
                <a:schemeClr val="tx1"/>
              </a:solidFill>
              <a:effectLst/>
            </a:endParaRPr>
          </a:p>
          <a:p>
            <a:pPr marL="285750" indent="-285750">
              <a:buFontTx/>
              <a:buChar char="-"/>
            </a:pPr>
            <a:r>
              <a:rPr lang="en-US" b="1" i="0">
                <a:solidFill>
                  <a:schemeClr val="tx1"/>
                </a:solidFill>
                <a:effectLst/>
              </a:rPr>
              <a:t>Q+A ~ 10 min</a:t>
            </a:r>
            <a:endParaRPr lang="en-US" b="0" i="0">
              <a:solidFill>
                <a:schemeClr val="tx1"/>
              </a:solidFill>
              <a:effectLst/>
            </a:endParaRPr>
          </a:p>
          <a:p>
            <a:endParaRPr lang="en-US">
              <a:solidFill>
                <a:schemeClr val="tx1"/>
              </a:solidFill>
              <a:cs typeface="Arial"/>
            </a:endParaRPr>
          </a:p>
          <a:p>
            <a:endParaRPr lang="en-US">
              <a:solidFill>
                <a:schemeClr val="tx1"/>
              </a:solidFill>
              <a:cs typeface="Arial"/>
            </a:endParaRPr>
          </a:p>
          <a:p>
            <a:endParaRPr lang="en-US">
              <a:solidFill>
                <a:schemeClr val="tx1"/>
              </a:solidFill>
              <a:cs typeface="Arial"/>
            </a:endParaRPr>
          </a:p>
        </p:txBody>
      </p:sp>
      <p:sp>
        <p:nvSpPr>
          <p:cNvPr id="8" name="Rechteck: abgerundete Ecken 7">
            <a:extLst>
              <a:ext uri="{FF2B5EF4-FFF2-40B4-BE49-F238E27FC236}">
                <a16:creationId xmlns:a16="http://schemas.microsoft.com/office/drawing/2014/main" id="{364FD5E5-CDA7-2485-02BB-9C9A9ED482A8}"/>
              </a:ext>
            </a:extLst>
          </p:cNvPr>
          <p:cNvSpPr/>
          <p:nvPr/>
        </p:nvSpPr>
        <p:spPr>
          <a:xfrm>
            <a:off x="527629" y="4726092"/>
            <a:ext cx="7013448" cy="923544"/>
          </a:xfrm>
          <a:prstGeom prst="roundRect">
            <a:avLst/>
          </a:prstGeom>
          <a:solidFill>
            <a:srgbClr val="C5C6C8"/>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Questions are welcome in the Chat and will be answered in the Q&amp;A part</a:t>
            </a:r>
          </a:p>
          <a:p>
            <a:pPr algn="ctr"/>
            <a:r>
              <a:rPr lang="en-US" sz="1600">
                <a:solidFill>
                  <a:schemeClr val="tx1"/>
                </a:solidFill>
                <a:cs typeface="Arial"/>
              </a:rPr>
              <a:t>at the end of the webinar. Everyone will receive a link to a small survey after the webinar. There you can find a download link to the presentation</a:t>
            </a:r>
          </a:p>
        </p:txBody>
      </p:sp>
      <p:sp>
        <p:nvSpPr>
          <p:cNvPr id="6" name="Rechteck 5">
            <a:hlinkClick r:id="rId3"/>
            <a:extLst>
              <a:ext uri="{FF2B5EF4-FFF2-40B4-BE49-F238E27FC236}">
                <a16:creationId xmlns:a16="http://schemas.microsoft.com/office/drawing/2014/main" id="{23B354EB-4273-B3AB-8CD7-63341785FAAF}"/>
              </a:ext>
            </a:extLst>
          </p:cNvPr>
          <p:cNvSpPr/>
          <p:nvPr/>
        </p:nvSpPr>
        <p:spPr>
          <a:xfrm>
            <a:off x="0" y="6301212"/>
            <a:ext cx="2507810" cy="556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C056A7CA-44AA-2294-C174-43F2492BF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93" y="166294"/>
            <a:ext cx="1355844" cy="835539"/>
          </a:xfrm>
          <a:prstGeom prst="rect">
            <a:avLst/>
          </a:prstGeom>
        </p:spPr>
      </p:pic>
      <p:sp>
        <p:nvSpPr>
          <p:cNvPr id="7" name="Rechteck 6">
            <a:extLst>
              <a:ext uri="{FF2B5EF4-FFF2-40B4-BE49-F238E27FC236}">
                <a16:creationId xmlns:a16="http://schemas.microsoft.com/office/drawing/2014/main" id="{F3DBE163-4774-5AED-1DF7-A1C55DF5D00F}"/>
              </a:ext>
            </a:extLst>
          </p:cNvPr>
          <p:cNvSpPr/>
          <p:nvPr/>
        </p:nvSpPr>
        <p:spPr>
          <a:xfrm>
            <a:off x="8509019" y="1952531"/>
            <a:ext cx="3259247" cy="3235103"/>
          </a:xfrm>
          <a:prstGeom prst="rect">
            <a:avLst/>
          </a:prstGeom>
          <a:solidFill>
            <a:srgbClr val="C5C6C8"/>
          </a:solidFill>
          <a:ln>
            <a:solidFill>
              <a:srgbClr val="C5C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E21A9061-91D5-A225-E3B9-3620A406E8B8}"/>
              </a:ext>
            </a:extLst>
          </p:cNvPr>
          <p:cNvSpPr txBox="1"/>
          <p:nvPr/>
        </p:nvSpPr>
        <p:spPr>
          <a:xfrm>
            <a:off x="8717597" y="2003229"/>
            <a:ext cx="2899063" cy="369332"/>
          </a:xfrm>
          <a:prstGeom prst="rect">
            <a:avLst/>
          </a:prstGeom>
          <a:noFill/>
        </p:spPr>
        <p:txBody>
          <a:bodyPr wrap="none" rtlCol="0">
            <a:spAutoFit/>
          </a:bodyPr>
          <a:lstStyle/>
          <a:p>
            <a:r>
              <a:rPr lang="de-DE" b="1" err="1"/>
              <a:t>Your</a:t>
            </a:r>
            <a:r>
              <a:rPr lang="de-DE" b="1"/>
              <a:t> Blume </a:t>
            </a:r>
            <a:r>
              <a:rPr lang="de-DE" b="1" err="1"/>
              <a:t>hosts</a:t>
            </a:r>
            <a:r>
              <a:rPr lang="de-DE" b="1"/>
              <a:t> </a:t>
            </a:r>
            <a:r>
              <a:rPr lang="de-DE" b="1" err="1"/>
              <a:t>today</a:t>
            </a:r>
            <a:r>
              <a:rPr lang="de-DE" b="1"/>
              <a:t>:</a:t>
            </a:r>
          </a:p>
        </p:txBody>
      </p:sp>
      <p:pic>
        <p:nvPicPr>
          <p:cNvPr id="12" name="Grafik 11" descr="Ein Bild, das Person, Mann, Anzug, tragend enthält.&#10;&#10;Automatisch generierte Beschreibung">
            <a:extLst>
              <a:ext uri="{FF2B5EF4-FFF2-40B4-BE49-F238E27FC236}">
                <a16:creationId xmlns:a16="http://schemas.microsoft.com/office/drawing/2014/main" id="{F51583B8-CC76-6FA3-C048-7729F24B7F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0016" y="2871237"/>
            <a:ext cx="593047" cy="808700"/>
          </a:xfrm>
          <a:prstGeom prst="rect">
            <a:avLst/>
          </a:prstGeom>
        </p:spPr>
      </p:pic>
      <p:pic>
        <p:nvPicPr>
          <p:cNvPr id="14" name="Grafik 13" descr="Ein Bild, das Person, Mann, Anzug, Wand enthält.&#10;&#10;Automatisch generierte Beschreibung">
            <a:extLst>
              <a:ext uri="{FF2B5EF4-FFF2-40B4-BE49-F238E27FC236}">
                <a16:creationId xmlns:a16="http://schemas.microsoft.com/office/drawing/2014/main" id="{B1C561B1-AFDD-BE8B-655F-22F9C9CA5F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940016" y="4013926"/>
            <a:ext cx="593047" cy="808701"/>
          </a:xfrm>
          <a:prstGeom prst="rect">
            <a:avLst/>
          </a:prstGeom>
        </p:spPr>
      </p:pic>
      <p:sp>
        <p:nvSpPr>
          <p:cNvPr id="16" name="Textfeld 15">
            <a:extLst>
              <a:ext uri="{FF2B5EF4-FFF2-40B4-BE49-F238E27FC236}">
                <a16:creationId xmlns:a16="http://schemas.microsoft.com/office/drawing/2014/main" id="{061CEDFE-058C-D69A-035E-6D7831E406BA}"/>
              </a:ext>
            </a:extLst>
          </p:cNvPr>
          <p:cNvSpPr txBox="1"/>
          <p:nvPr/>
        </p:nvSpPr>
        <p:spPr>
          <a:xfrm>
            <a:off x="9543584" y="2850920"/>
            <a:ext cx="1797287" cy="707886"/>
          </a:xfrm>
          <a:prstGeom prst="rect">
            <a:avLst/>
          </a:prstGeom>
          <a:noFill/>
        </p:spPr>
        <p:txBody>
          <a:bodyPr wrap="none" rtlCol="0">
            <a:spAutoFit/>
          </a:bodyPr>
          <a:lstStyle/>
          <a:p>
            <a:r>
              <a:rPr lang="de-DE" sz="1400"/>
              <a:t>Wilhelm Haßenpflug</a:t>
            </a:r>
          </a:p>
          <a:p>
            <a:r>
              <a:rPr lang="de-DE" sz="1200" i="1" err="1"/>
              <a:t>Product</a:t>
            </a:r>
            <a:r>
              <a:rPr lang="de-DE" sz="1200" i="1"/>
              <a:t> Marketing</a:t>
            </a:r>
          </a:p>
          <a:p>
            <a:endParaRPr lang="de-DE" sz="1400"/>
          </a:p>
        </p:txBody>
      </p:sp>
      <p:sp>
        <p:nvSpPr>
          <p:cNvPr id="17" name="Textfeld 16">
            <a:extLst>
              <a:ext uri="{FF2B5EF4-FFF2-40B4-BE49-F238E27FC236}">
                <a16:creationId xmlns:a16="http://schemas.microsoft.com/office/drawing/2014/main" id="{BE47476E-DA40-F996-FA56-9E343C4154E4}"/>
              </a:ext>
            </a:extLst>
          </p:cNvPr>
          <p:cNvSpPr txBox="1"/>
          <p:nvPr/>
        </p:nvSpPr>
        <p:spPr>
          <a:xfrm>
            <a:off x="9549990" y="4007489"/>
            <a:ext cx="1430200" cy="492443"/>
          </a:xfrm>
          <a:prstGeom prst="rect">
            <a:avLst/>
          </a:prstGeom>
          <a:noFill/>
        </p:spPr>
        <p:txBody>
          <a:bodyPr wrap="none" rtlCol="0">
            <a:spAutoFit/>
          </a:bodyPr>
          <a:lstStyle/>
          <a:p>
            <a:r>
              <a:rPr lang="de-DE" sz="1400"/>
              <a:t>Eric Kielhorn</a:t>
            </a:r>
          </a:p>
          <a:p>
            <a:r>
              <a:rPr lang="de-DE" sz="1200" i="1" err="1"/>
              <a:t>Product</a:t>
            </a:r>
            <a:r>
              <a:rPr lang="de-DE" sz="1200" i="1"/>
              <a:t> Marketing</a:t>
            </a:r>
          </a:p>
        </p:txBody>
      </p:sp>
      <p:sp>
        <p:nvSpPr>
          <p:cNvPr id="18" name="Rechteck: abgerundete Ecken 17">
            <a:extLst>
              <a:ext uri="{FF2B5EF4-FFF2-40B4-BE49-F238E27FC236}">
                <a16:creationId xmlns:a16="http://schemas.microsoft.com/office/drawing/2014/main" id="{77B7BB30-877A-C9AB-30DE-30CAF574007F}"/>
              </a:ext>
            </a:extLst>
          </p:cNvPr>
          <p:cNvSpPr/>
          <p:nvPr/>
        </p:nvSpPr>
        <p:spPr>
          <a:xfrm>
            <a:off x="8717596" y="3905253"/>
            <a:ext cx="2899063" cy="103794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F60642B4-6B09-65C4-3AD2-FD606B793782}"/>
              </a:ext>
            </a:extLst>
          </p:cNvPr>
          <p:cNvSpPr/>
          <p:nvPr/>
        </p:nvSpPr>
        <p:spPr>
          <a:xfrm>
            <a:off x="8717595" y="2745239"/>
            <a:ext cx="2899063" cy="103794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9731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4A53A6C-2485-3901-5CA9-4A03C31E13B3}"/>
              </a:ext>
            </a:extLst>
          </p:cNvPr>
          <p:cNvPicPr>
            <a:picLocks noChangeAspect="1"/>
          </p:cNvPicPr>
          <p:nvPr/>
        </p:nvPicPr>
        <p:blipFill>
          <a:blip r:embed="rId2"/>
          <a:stretch>
            <a:fillRect/>
          </a:stretch>
        </p:blipFill>
        <p:spPr>
          <a:xfrm>
            <a:off x="2156436" y="161122"/>
            <a:ext cx="7879128" cy="5896777"/>
          </a:xfrm>
          <a:prstGeom prst="rect">
            <a:avLst/>
          </a:prstGeom>
        </p:spPr>
      </p:pic>
    </p:spTree>
    <p:extLst>
      <p:ext uri="{BB962C8B-B14F-4D97-AF65-F5344CB8AC3E}">
        <p14:creationId xmlns:p14="http://schemas.microsoft.com/office/powerpoint/2010/main" val="758095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35882CF-341D-A979-8B35-0F082201D8BB}"/>
              </a:ext>
            </a:extLst>
          </p:cNvPr>
          <p:cNvPicPr>
            <a:picLocks noChangeAspect="1"/>
          </p:cNvPicPr>
          <p:nvPr/>
        </p:nvPicPr>
        <p:blipFill>
          <a:blip r:embed="rId2"/>
          <a:stretch>
            <a:fillRect/>
          </a:stretch>
        </p:blipFill>
        <p:spPr>
          <a:xfrm>
            <a:off x="2000250" y="80530"/>
            <a:ext cx="8191500" cy="6143625"/>
          </a:xfrm>
          <a:prstGeom prst="rect">
            <a:avLst/>
          </a:prstGeom>
        </p:spPr>
      </p:pic>
    </p:spTree>
    <p:extLst>
      <p:ext uri="{BB962C8B-B14F-4D97-AF65-F5344CB8AC3E}">
        <p14:creationId xmlns:p14="http://schemas.microsoft.com/office/powerpoint/2010/main" val="147350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A59157E-31A8-0743-812C-CB738984DE76}"/>
              </a:ext>
            </a:extLst>
          </p:cNvPr>
          <p:cNvPicPr>
            <a:picLocks noChangeAspect="1"/>
          </p:cNvPicPr>
          <p:nvPr/>
        </p:nvPicPr>
        <p:blipFill>
          <a:blip r:embed="rId2"/>
          <a:stretch>
            <a:fillRect/>
          </a:stretch>
        </p:blipFill>
        <p:spPr>
          <a:xfrm>
            <a:off x="2062614" y="158161"/>
            <a:ext cx="8066772" cy="6055604"/>
          </a:xfrm>
          <a:prstGeom prst="rect">
            <a:avLst/>
          </a:prstGeom>
        </p:spPr>
      </p:pic>
    </p:spTree>
    <p:extLst>
      <p:ext uri="{BB962C8B-B14F-4D97-AF65-F5344CB8AC3E}">
        <p14:creationId xmlns:p14="http://schemas.microsoft.com/office/powerpoint/2010/main" val="3644908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0682F37-B812-0DAC-3B7C-8105ABBCC163}"/>
              </a:ext>
            </a:extLst>
          </p:cNvPr>
          <p:cNvPicPr>
            <a:picLocks noChangeAspect="1"/>
          </p:cNvPicPr>
          <p:nvPr/>
        </p:nvPicPr>
        <p:blipFill>
          <a:blip r:embed="rId2"/>
          <a:stretch>
            <a:fillRect/>
          </a:stretch>
        </p:blipFill>
        <p:spPr>
          <a:xfrm>
            <a:off x="2082907" y="124691"/>
            <a:ext cx="8026186" cy="6008635"/>
          </a:xfrm>
          <a:prstGeom prst="rect">
            <a:avLst/>
          </a:prstGeom>
        </p:spPr>
      </p:pic>
    </p:spTree>
    <p:extLst>
      <p:ext uri="{BB962C8B-B14F-4D97-AF65-F5344CB8AC3E}">
        <p14:creationId xmlns:p14="http://schemas.microsoft.com/office/powerpoint/2010/main" val="4221493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37730DA-413F-6A98-02AC-B809A043709D}"/>
              </a:ext>
            </a:extLst>
          </p:cNvPr>
          <p:cNvSpPr>
            <a:spLocks noGrp="1"/>
          </p:cNvSpPr>
          <p:nvPr>
            <p:ph sz="quarter" idx="11"/>
          </p:nvPr>
        </p:nvSpPr>
        <p:spPr/>
        <p:txBody>
          <a:bodyPr/>
          <a:lstStyle/>
          <a:p>
            <a:r>
              <a:rPr lang="en-US"/>
              <a:t>#Workshop: How to design a GUI in the twinkling of an eye</a:t>
            </a:r>
          </a:p>
          <a:p>
            <a:endParaRPr lang="de-DE"/>
          </a:p>
        </p:txBody>
      </p:sp>
      <p:sp>
        <p:nvSpPr>
          <p:cNvPr id="4" name="Inhaltsplatzhalter 3">
            <a:extLst>
              <a:ext uri="{FF2B5EF4-FFF2-40B4-BE49-F238E27FC236}">
                <a16:creationId xmlns:a16="http://schemas.microsoft.com/office/drawing/2014/main" id="{C54C75AC-AFE4-F327-D3F0-C54148BB3AF0}"/>
              </a:ext>
            </a:extLst>
          </p:cNvPr>
          <p:cNvSpPr>
            <a:spLocks noGrp="1"/>
          </p:cNvSpPr>
          <p:nvPr>
            <p:ph sz="quarter" idx="10"/>
          </p:nvPr>
        </p:nvSpPr>
        <p:spPr/>
        <p:txBody>
          <a:bodyPr/>
          <a:lstStyle/>
          <a:p>
            <a:r>
              <a:rPr lang="de-DE" err="1"/>
              <a:t>How</a:t>
            </a:r>
            <a:r>
              <a:rPr lang="de-DE"/>
              <a:t> to </a:t>
            </a:r>
            <a:r>
              <a:rPr lang="de-DE" err="1"/>
              <a:t>stay</a:t>
            </a:r>
            <a:r>
              <a:rPr lang="de-DE"/>
              <a:t> </a:t>
            </a:r>
            <a:r>
              <a:rPr lang="de-DE" err="1"/>
              <a:t>connected</a:t>
            </a:r>
            <a:r>
              <a:rPr lang="de-DE"/>
              <a:t> </a:t>
            </a:r>
            <a:r>
              <a:rPr lang="de-DE" err="1"/>
              <a:t>with</a:t>
            </a:r>
            <a:r>
              <a:rPr lang="de-DE"/>
              <a:t> Blume?</a:t>
            </a:r>
          </a:p>
        </p:txBody>
      </p:sp>
      <p:sp>
        <p:nvSpPr>
          <p:cNvPr id="5" name="Textfeld 4">
            <a:extLst>
              <a:ext uri="{FF2B5EF4-FFF2-40B4-BE49-F238E27FC236}">
                <a16:creationId xmlns:a16="http://schemas.microsoft.com/office/drawing/2014/main" id="{B4D3096A-192C-2FC0-BB11-D56F13F50501}"/>
              </a:ext>
            </a:extLst>
          </p:cNvPr>
          <p:cNvSpPr txBox="1"/>
          <p:nvPr/>
        </p:nvSpPr>
        <p:spPr>
          <a:xfrm>
            <a:off x="3662098" y="3775292"/>
            <a:ext cx="4236300" cy="1546577"/>
          </a:xfrm>
          <a:prstGeom prst="rect">
            <a:avLst/>
          </a:prstGeom>
          <a:noFill/>
        </p:spPr>
        <p:txBody>
          <a:bodyPr wrap="square">
            <a:spAutoFit/>
          </a:bodyPr>
          <a:lstStyle/>
          <a:p>
            <a:pPr marR="85290"/>
            <a:r>
              <a:rPr lang="de-DE" sz="1050" b="1">
                <a:latin typeface="Arial" panose="020B0604020202020204" pitchFamily="34" charset="0"/>
              </a:rPr>
              <a:t>WILHELM </a:t>
            </a:r>
            <a:r>
              <a:rPr lang="de-DE" sz="1050" b="1" err="1">
                <a:latin typeface="Arial" panose="020B0604020202020204" pitchFamily="34" charset="0"/>
              </a:rPr>
              <a:t>HAßENPFLUG</a:t>
            </a:r>
            <a:endParaRPr lang="de-DE" sz="1050" b="1">
              <a:latin typeface="Arial" panose="020B0604020202020204" pitchFamily="34" charset="0"/>
            </a:endParaRPr>
          </a:p>
          <a:p>
            <a:pPr marR="85290"/>
            <a:r>
              <a:rPr lang="de-DE" sz="1050">
                <a:latin typeface="Arial" panose="020B0604020202020204" pitchFamily="34" charset="0"/>
              </a:rPr>
              <a:t>PRODUCT MARKETING</a:t>
            </a:r>
          </a:p>
          <a:p>
            <a:pPr marR="85290"/>
            <a:endParaRPr lang="de-DE" sz="1050">
              <a:latin typeface="Arial" panose="020B0604020202020204" pitchFamily="34" charset="0"/>
            </a:endParaRPr>
          </a:p>
          <a:p>
            <a:pPr marR="48400"/>
            <a:r>
              <a:rPr lang="de-DE" sz="1050" b="1">
                <a:latin typeface="Arial" panose="020B0604020202020204" pitchFamily="34" charset="0"/>
              </a:rPr>
              <a:t>BLUME ELEKTRONIK DISTRIBUTION GMBH</a:t>
            </a:r>
            <a:endParaRPr lang="de-DE" sz="1050">
              <a:latin typeface="Arial" panose="020B0604020202020204" pitchFamily="34" charset="0"/>
            </a:endParaRPr>
          </a:p>
          <a:p>
            <a:pPr marR="43950"/>
            <a:r>
              <a:rPr lang="de-DE" sz="1050" b="1">
                <a:latin typeface="Arial" panose="020B0604020202020204" pitchFamily="34" charset="0"/>
              </a:rPr>
              <a:t>TECCENTER 1 I 31162 I BAD SALZDETFURTH </a:t>
            </a:r>
          </a:p>
          <a:p>
            <a:pPr marR="43950"/>
            <a:r>
              <a:rPr lang="de-DE" sz="1050" b="1">
                <a:latin typeface="Arial" panose="020B0604020202020204" pitchFamily="34" charset="0"/>
              </a:rPr>
              <a:t>FON:(0 50 63) 27 12-0 I FAX:(0 50 63) 27 12-12 </a:t>
            </a:r>
          </a:p>
          <a:p>
            <a:pPr marR="43950"/>
            <a:r>
              <a:rPr lang="de-DE" sz="1050" b="1">
                <a:latin typeface="Arial" panose="020B0604020202020204" pitchFamily="34" charset="0"/>
              </a:rPr>
              <a:t>EMAIL: HASSENPFLUG@BLUME-ELEKTRONIK.DE</a:t>
            </a:r>
          </a:p>
          <a:p>
            <a:pPr marR="43950"/>
            <a:endParaRPr lang="de-DE" sz="1050">
              <a:latin typeface="Arial" panose="020B0604020202020204" pitchFamily="34" charset="0"/>
            </a:endParaRPr>
          </a:p>
          <a:p>
            <a:pPr marR="64770"/>
            <a:r>
              <a:rPr lang="de-DE" sz="1050" b="1" u="sng">
                <a:solidFill>
                  <a:srgbClr val="E2017B"/>
                </a:solidFill>
                <a:latin typeface="Arial" panose="020B0604020202020204" pitchFamily="34" charset="0"/>
                <a:hlinkClick r:id="rId2">
                  <a:extLst>
                    <a:ext uri="{A12FA001-AC4F-418D-AE19-62706E023703}">
                      <ahyp:hlinkClr xmlns:ahyp="http://schemas.microsoft.com/office/drawing/2018/hyperlinkcolor" val="tx"/>
                    </a:ext>
                  </a:extLst>
                </a:hlinkClick>
              </a:rPr>
              <a:t>https://www.blume-elektronik.de/</a:t>
            </a:r>
            <a:endParaRPr lang="de-DE" sz="1050">
              <a:solidFill>
                <a:srgbClr val="E2017B"/>
              </a:solidFill>
            </a:endParaRPr>
          </a:p>
        </p:txBody>
      </p:sp>
      <p:pic>
        <p:nvPicPr>
          <p:cNvPr id="6" name="Grafik 5">
            <a:extLst>
              <a:ext uri="{FF2B5EF4-FFF2-40B4-BE49-F238E27FC236}">
                <a16:creationId xmlns:a16="http://schemas.microsoft.com/office/drawing/2014/main" id="{464389BE-AE99-2E92-4502-20CB0100E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7630" y="2809774"/>
            <a:ext cx="1804537" cy="366198"/>
          </a:xfrm>
          <a:prstGeom prst="rect">
            <a:avLst/>
          </a:prstGeom>
        </p:spPr>
      </p:pic>
      <p:pic>
        <p:nvPicPr>
          <p:cNvPr id="7" name="Grafik 6">
            <a:extLst>
              <a:ext uri="{FF2B5EF4-FFF2-40B4-BE49-F238E27FC236}">
                <a16:creationId xmlns:a16="http://schemas.microsoft.com/office/drawing/2014/main" id="{933D0DA6-246E-4EDE-5E4F-09209673C1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9117" y="2809774"/>
            <a:ext cx="124878" cy="1239049"/>
          </a:xfrm>
          <a:prstGeom prst="rect">
            <a:avLst/>
          </a:prstGeom>
        </p:spPr>
      </p:pic>
      <p:sp>
        <p:nvSpPr>
          <p:cNvPr id="8" name="Rechteck 7">
            <a:extLst>
              <a:ext uri="{FF2B5EF4-FFF2-40B4-BE49-F238E27FC236}">
                <a16:creationId xmlns:a16="http://schemas.microsoft.com/office/drawing/2014/main" id="{AA5E6B69-38CC-A9FC-994E-429F04BC846F}"/>
              </a:ext>
            </a:extLst>
          </p:cNvPr>
          <p:cNvSpPr/>
          <p:nvPr/>
        </p:nvSpPr>
        <p:spPr>
          <a:xfrm>
            <a:off x="3662098" y="2694968"/>
            <a:ext cx="4499629" cy="26269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8321799-0DDA-F074-8ABE-C8A53542E1F0}"/>
              </a:ext>
            </a:extLst>
          </p:cNvPr>
          <p:cNvSpPr txBox="1"/>
          <p:nvPr/>
        </p:nvSpPr>
        <p:spPr>
          <a:xfrm>
            <a:off x="2985105" y="1916614"/>
            <a:ext cx="6221790" cy="646331"/>
          </a:xfrm>
          <a:prstGeom prst="rect">
            <a:avLst/>
          </a:prstGeom>
          <a:noFill/>
        </p:spPr>
        <p:txBody>
          <a:bodyPr wrap="square" rtlCol="0">
            <a:spAutoFit/>
          </a:bodyPr>
          <a:lstStyle/>
          <a:p>
            <a:r>
              <a:rPr lang="de-DE">
                <a:latin typeface="+mj-lt"/>
              </a:rPr>
              <a:t>Do </a:t>
            </a:r>
            <a:r>
              <a:rPr lang="de-DE" err="1">
                <a:latin typeface="+mj-lt"/>
              </a:rPr>
              <a:t>you</a:t>
            </a:r>
            <a:r>
              <a:rPr lang="de-DE">
                <a:latin typeface="+mj-lt"/>
              </a:rPr>
              <a:t> </a:t>
            </a:r>
            <a:r>
              <a:rPr lang="de-DE" err="1">
                <a:latin typeface="+mj-lt"/>
              </a:rPr>
              <a:t>need</a:t>
            </a:r>
            <a:r>
              <a:rPr lang="de-DE">
                <a:latin typeface="+mj-lt"/>
              </a:rPr>
              <a:t> </a:t>
            </a:r>
            <a:r>
              <a:rPr lang="de-DE" err="1">
                <a:latin typeface="+mj-lt"/>
              </a:rPr>
              <a:t>some</a:t>
            </a:r>
            <a:r>
              <a:rPr lang="de-DE">
                <a:latin typeface="+mj-lt"/>
              </a:rPr>
              <a:t> </a:t>
            </a:r>
            <a:r>
              <a:rPr lang="de-DE" err="1">
                <a:latin typeface="+mj-lt"/>
              </a:rPr>
              <a:t>help</a:t>
            </a:r>
            <a:r>
              <a:rPr lang="de-DE">
                <a:latin typeface="+mj-lt"/>
              </a:rPr>
              <a:t> </a:t>
            </a:r>
            <a:r>
              <a:rPr lang="de-DE" err="1">
                <a:latin typeface="+mj-lt"/>
              </a:rPr>
              <a:t>with</a:t>
            </a:r>
            <a:r>
              <a:rPr lang="de-DE">
                <a:latin typeface="+mj-lt"/>
              </a:rPr>
              <a:t> </a:t>
            </a:r>
            <a:r>
              <a:rPr lang="de-DE" err="1">
                <a:latin typeface="+mj-lt"/>
              </a:rPr>
              <a:t>displays</a:t>
            </a:r>
            <a:r>
              <a:rPr lang="de-DE">
                <a:latin typeface="+mj-lt"/>
              </a:rPr>
              <a:t>?</a:t>
            </a:r>
          </a:p>
          <a:p>
            <a:r>
              <a:rPr lang="de-DE" err="1">
                <a:latin typeface="+mj-lt"/>
              </a:rPr>
              <a:t>You</a:t>
            </a:r>
            <a:r>
              <a:rPr lang="de-DE">
                <a:latin typeface="+mj-lt"/>
              </a:rPr>
              <a:t> </a:t>
            </a:r>
            <a:r>
              <a:rPr lang="de-DE" err="1">
                <a:latin typeface="+mj-lt"/>
              </a:rPr>
              <a:t>can</a:t>
            </a:r>
            <a:r>
              <a:rPr lang="de-DE">
                <a:latin typeface="+mj-lt"/>
              </a:rPr>
              <a:t> </a:t>
            </a:r>
            <a:r>
              <a:rPr lang="de-DE" err="1">
                <a:latin typeface="+mj-lt"/>
              </a:rPr>
              <a:t>contact</a:t>
            </a:r>
            <a:r>
              <a:rPr lang="de-DE">
                <a:latin typeface="+mj-lt"/>
              </a:rPr>
              <a:t> Blume and </a:t>
            </a:r>
            <a:r>
              <a:rPr lang="de-DE" err="1">
                <a:latin typeface="+mj-lt"/>
              </a:rPr>
              <a:t>we‘ll</a:t>
            </a:r>
            <a:r>
              <a:rPr lang="de-DE">
                <a:latin typeface="+mj-lt"/>
              </a:rPr>
              <a:t> </a:t>
            </a:r>
            <a:r>
              <a:rPr lang="de-DE" err="1">
                <a:latin typeface="+mj-lt"/>
              </a:rPr>
              <a:t>help</a:t>
            </a:r>
            <a:r>
              <a:rPr lang="de-DE">
                <a:latin typeface="+mj-lt"/>
              </a:rPr>
              <a:t> </a:t>
            </a:r>
            <a:r>
              <a:rPr lang="de-DE" err="1">
                <a:latin typeface="+mj-lt"/>
              </a:rPr>
              <a:t>you</a:t>
            </a:r>
            <a:r>
              <a:rPr lang="de-DE">
                <a:latin typeface="+mj-lt"/>
              </a:rPr>
              <a:t>!</a:t>
            </a:r>
          </a:p>
        </p:txBody>
      </p:sp>
      <p:pic>
        <p:nvPicPr>
          <p:cNvPr id="10" name="Grafik 9" descr="Ein Bild, das Person, Mann, Anzug, tragend enthält.&#10;&#10;Automatisch generierte Beschreibung">
            <a:extLst>
              <a:ext uri="{FF2B5EF4-FFF2-40B4-BE49-F238E27FC236}">
                <a16:creationId xmlns:a16="http://schemas.microsoft.com/office/drawing/2014/main" id="{5CDD214F-AB4F-209F-9BFF-B0A011B2E8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9632" y="3327097"/>
            <a:ext cx="628705" cy="857325"/>
          </a:xfrm>
          <a:prstGeom prst="rect">
            <a:avLst/>
          </a:prstGeom>
        </p:spPr>
      </p:pic>
    </p:spTree>
    <p:extLst>
      <p:ext uri="{BB962C8B-B14F-4D97-AF65-F5344CB8AC3E}">
        <p14:creationId xmlns:p14="http://schemas.microsoft.com/office/powerpoint/2010/main" val="76146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3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56E1FB6-551B-DF53-A366-BCAF5D987B2A}"/>
              </a:ext>
            </a:extLst>
          </p:cNvPr>
          <p:cNvSpPr>
            <a:spLocks noGrp="1"/>
          </p:cNvSpPr>
          <p:nvPr>
            <p:ph sz="quarter" idx="11"/>
          </p:nvPr>
        </p:nvSpPr>
        <p:spPr/>
        <p:txBody>
          <a:bodyPr/>
          <a:lstStyle/>
          <a:p>
            <a:r>
              <a:rPr lang="en-US"/>
              <a:t>#Workshop: How to design a GUI in the twinkling of an eye</a:t>
            </a:r>
          </a:p>
          <a:p>
            <a:endParaRPr lang="de-DE"/>
          </a:p>
        </p:txBody>
      </p:sp>
      <p:sp>
        <p:nvSpPr>
          <p:cNvPr id="4" name="Inhaltsplatzhalter 3">
            <a:extLst>
              <a:ext uri="{FF2B5EF4-FFF2-40B4-BE49-F238E27FC236}">
                <a16:creationId xmlns:a16="http://schemas.microsoft.com/office/drawing/2014/main" id="{99D37880-E5B1-09F0-6CAE-E2A940C4E4A0}"/>
              </a:ext>
            </a:extLst>
          </p:cNvPr>
          <p:cNvSpPr>
            <a:spLocks noGrp="1"/>
          </p:cNvSpPr>
          <p:nvPr>
            <p:ph sz="quarter" idx="10"/>
          </p:nvPr>
        </p:nvSpPr>
        <p:spPr/>
        <p:txBody>
          <a:bodyPr/>
          <a:lstStyle/>
          <a:p>
            <a:r>
              <a:rPr lang="de-DE"/>
              <a:t>Short </a:t>
            </a:r>
            <a:r>
              <a:rPr lang="de-DE" err="1"/>
              <a:t>Introduction</a:t>
            </a:r>
            <a:r>
              <a:rPr lang="de-DE"/>
              <a:t> Blume Elektronik</a:t>
            </a:r>
          </a:p>
        </p:txBody>
      </p:sp>
      <p:pic>
        <p:nvPicPr>
          <p:cNvPr id="97" name="Grafik 96">
            <a:extLst>
              <a:ext uri="{FF2B5EF4-FFF2-40B4-BE49-F238E27FC236}">
                <a16:creationId xmlns:a16="http://schemas.microsoft.com/office/drawing/2014/main" id="{D0CA783E-4265-A671-5EA0-B3AB8113B8A5}"/>
              </a:ext>
            </a:extLst>
          </p:cNvPr>
          <p:cNvPicPr>
            <a:picLocks noChangeAspect="1"/>
          </p:cNvPicPr>
          <p:nvPr/>
        </p:nvPicPr>
        <p:blipFill>
          <a:blip r:embed="rId2"/>
          <a:stretch>
            <a:fillRect/>
          </a:stretch>
        </p:blipFill>
        <p:spPr>
          <a:xfrm>
            <a:off x="887671" y="1340203"/>
            <a:ext cx="10416657" cy="4938747"/>
          </a:xfrm>
          <a:prstGeom prst="rect">
            <a:avLst/>
          </a:prstGeom>
        </p:spPr>
      </p:pic>
    </p:spTree>
    <p:extLst>
      <p:ext uri="{BB962C8B-B14F-4D97-AF65-F5344CB8AC3E}">
        <p14:creationId xmlns:p14="http://schemas.microsoft.com/office/powerpoint/2010/main" val="11758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B206AB6-AB45-C5F9-3F0A-E1E981CA89F9}"/>
              </a:ext>
            </a:extLst>
          </p:cNvPr>
          <p:cNvPicPr>
            <a:picLocks noChangeAspect="1"/>
          </p:cNvPicPr>
          <p:nvPr/>
        </p:nvPicPr>
        <p:blipFill rotWithShape="1">
          <a:blip r:embed="rId2"/>
          <a:srcRect l="-1" r="129"/>
          <a:stretch/>
        </p:blipFill>
        <p:spPr>
          <a:xfrm>
            <a:off x="2028998" y="89535"/>
            <a:ext cx="8134004" cy="6113935"/>
          </a:xfrm>
          <a:prstGeom prst="rect">
            <a:avLst/>
          </a:prstGeom>
        </p:spPr>
      </p:pic>
    </p:spTree>
    <p:extLst>
      <p:ext uri="{BB962C8B-B14F-4D97-AF65-F5344CB8AC3E}">
        <p14:creationId xmlns:p14="http://schemas.microsoft.com/office/powerpoint/2010/main" val="261714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E73A423-63C8-CC3A-CEB1-BB7EE4670AD2}"/>
              </a:ext>
            </a:extLst>
          </p:cNvPr>
          <p:cNvPicPr>
            <a:picLocks noChangeAspect="1"/>
          </p:cNvPicPr>
          <p:nvPr/>
        </p:nvPicPr>
        <p:blipFill>
          <a:blip r:embed="rId2"/>
          <a:stretch>
            <a:fillRect/>
          </a:stretch>
        </p:blipFill>
        <p:spPr>
          <a:xfrm>
            <a:off x="2027220" y="103909"/>
            <a:ext cx="8137559" cy="6099464"/>
          </a:xfrm>
          <a:prstGeom prst="rect">
            <a:avLst/>
          </a:prstGeom>
        </p:spPr>
      </p:pic>
    </p:spTree>
    <p:extLst>
      <p:ext uri="{BB962C8B-B14F-4D97-AF65-F5344CB8AC3E}">
        <p14:creationId xmlns:p14="http://schemas.microsoft.com/office/powerpoint/2010/main" val="239846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46652E0-6F24-BEE6-561D-D14B3DCB6035}"/>
              </a:ext>
            </a:extLst>
          </p:cNvPr>
          <p:cNvPicPr>
            <a:picLocks noChangeAspect="1"/>
          </p:cNvPicPr>
          <p:nvPr/>
        </p:nvPicPr>
        <p:blipFill>
          <a:blip r:embed="rId2"/>
          <a:stretch>
            <a:fillRect/>
          </a:stretch>
        </p:blipFill>
        <p:spPr>
          <a:xfrm>
            <a:off x="2076096" y="114300"/>
            <a:ext cx="8039807" cy="6024358"/>
          </a:xfrm>
          <a:prstGeom prst="rect">
            <a:avLst/>
          </a:prstGeom>
        </p:spPr>
      </p:pic>
    </p:spTree>
    <p:extLst>
      <p:ext uri="{BB962C8B-B14F-4D97-AF65-F5344CB8AC3E}">
        <p14:creationId xmlns:p14="http://schemas.microsoft.com/office/powerpoint/2010/main" val="344971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D464E08-99EA-46BE-EC68-8BFBB6D545E2}"/>
              </a:ext>
            </a:extLst>
          </p:cNvPr>
          <p:cNvPicPr>
            <a:picLocks noChangeAspect="1"/>
          </p:cNvPicPr>
          <p:nvPr/>
        </p:nvPicPr>
        <p:blipFill>
          <a:blip r:embed="rId2"/>
          <a:stretch>
            <a:fillRect/>
          </a:stretch>
        </p:blipFill>
        <p:spPr>
          <a:xfrm>
            <a:off x="1987864" y="79838"/>
            <a:ext cx="8216272" cy="6154707"/>
          </a:xfrm>
          <a:prstGeom prst="rect">
            <a:avLst/>
          </a:prstGeom>
        </p:spPr>
      </p:pic>
    </p:spTree>
    <p:extLst>
      <p:ext uri="{BB962C8B-B14F-4D97-AF65-F5344CB8AC3E}">
        <p14:creationId xmlns:p14="http://schemas.microsoft.com/office/powerpoint/2010/main" val="36017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0F6827C-0D1A-5582-0B8A-2E12218179B5}"/>
              </a:ext>
            </a:extLst>
          </p:cNvPr>
          <p:cNvPicPr>
            <a:picLocks noChangeAspect="1"/>
          </p:cNvPicPr>
          <p:nvPr/>
        </p:nvPicPr>
        <p:blipFill>
          <a:blip r:embed="rId2"/>
          <a:stretch>
            <a:fillRect/>
          </a:stretch>
        </p:blipFill>
        <p:spPr>
          <a:xfrm>
            <a:off x="2161309" y="187036"/>
            <a:ext cx="7869382" cy="5902037"/>
          </a:xfrm>
          <a:prstGeom prst="rect">
            <a:avLst/>
          </a:prstGeom>
        </p:spPr>
      </p:pic>
    </p:spTree>
    <p:extLst>
      <p:ext uri="{BB962C8B-B14F-4D97-AF65-F5344CB8AC3E}">
        <p14:creationId xmlns:p14="http://schemas.microsoft.com/office/powerpoint/2010/main" val="313691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DB93BDD-29A4-90D0-E5EC-7B59D62800CD}"/>
              </a:ext>
            </a:extLst>
          </p:cNvPr>
          <p:cNvPicPr>
            <a:picLocks noChangeAspect="1"/>
          </p:cNvPicPr>
          <p:nvPr/>
        </p:nvPicPr>
        <p:blipFill>
          <a:blip r:embed="rId2"/>
          <a:stretch>
            <a:fillRect/>
          </a:stretch>
        </p:blipFill>
        <p:spPr>
          <a:xfrm>
            <a:off x="2073288" y="124690"/>
            <a:ext cx="8045424" cy="6026727"/>
          </a:xfrm>
          <a:prstGeom prst="rect">
            <a:avLst/>
          </a:prstGeom>
        </p:spPr>
      </p:pic>
    </p:spTree>
    <p:extLst>
      <p:ext uri="{BB962C8B-B14F-4D97-AF65-F5344CB8AC3E}">
        <p14:creationId xmlns:p14="http://schemas.microsoft.com/office/powerpoint/2010/main" val="1362597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5C6C8"/>
        </a:solidFill>
        <a:ln>
          <a:solidFill>
            <a:srgbClr val="C5C6C8"/>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5_MV_Group_Template">
  <a:themeElements>
    <a:clrScheme name="MV_GROUP_COLORS">
      <a:dk1>
        <a:sysClr val="windowText" lastClr="000000"/>
      </a:dk1>
      <a:lt1>
        <a:sysClr val="window" lastClr="FFFFFF"/>
      </a:lt1>
      <a:dk2>
        <a:srgbClr val="555555"/>
      </a:dk2>
      <a:lt2>
        <a:srgbClr val="E6E6E6"/>
      </a:lt2>
      <a:accent1>
        <a:srgbClr val="555555"/>
      </a:accent1>
      <a:accent2>
        <a:srgbClr val="FF3200"/>
      </a:accent2>
      <a:accent3>
        <a:srgbClr val="00A0E6"/>
      </a:accent3>
      <a:accent4>
        <a:srgbClr val="64D21E"/>
      </a:accent4>
      <a:accent5>
        <a:srgbClr val="FFF000"/>
      </a:accent5>
      <a:accent6>
        <a:srgbClr val="C6C6C6"/>
      </a:accent6>
      <a:hlink>
        <a:srgbClr val="FFFFFF"/>
      </a:hlink>
      <a:folHlink>
        <a:srgbClr val="C6C6C6"/>
      </a:folHlink>
    </a:clrScheme>
    <a:fontScheme name="FoxyPower">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144000" tIns="144000" rIns="144000" bIns="144000" rtlCol="0" anchor="t" anchorCtr="0"/>
      <a:lstStyle>
        <a:defPPr algn="l">
          <a:defRPr sz="11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108000" rIns="108000" bIns="108000" rtlCol="0">
        <a:spAutoFit/>
      </a:bodyPr>
      <a:lstStyle>
        <a:defPPr algn="l">
          <a:defRPr sz="1100" dirty="0" err="1" smtClean="0"/>
        </a:defPPr>
      </a:lstStyle>
    </a:txDef>
  </a:objectDefaults>
  <a:extraClrSchemeLst/>
  <a:extLst>
    <a:ext uri="{05A4C25C-085E-4340-85A3-A5531E510DB2}">
      <thm15:themeFamily xmlns:thm15="http://schemas.microsoft.com/office/thememl/2012/main" name="Präsentation1" id="{9B8A2084-236F-4786-9471-3C26922045BE}" vid="{E23450BE-7B0C-446A-ACF8-E8C37A6E40EC}"/>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13CC17B23D6FD4F93EED909D9E73E2B" ma:contentTypeVersion="19" ma:contentTypeDescription="Ein neues Dokument erstellen." ma:contentTypeScope="" ma:versionID="41230b967e71d2d397aa0a9e4cd364ae">
  <xsd:schema xmlns:xsd="http://www.w3.org/2001/XMLSchema" xmlns:xs="http://www.w3.org/2001/XMLSchema" xmlns:p="http://schemas.microsoft.com/office/2006/metadata/properties" xmlns:ns2="23c12845-20df-4e38-881a-ec9248d68b85" xmlns:ns3="69f450df-d6e9-4a76-ab35-d417b1615968" targetNamespace="http://schemas.microsoft.com/office/2006/metadata/properties" ma:root="true" ma:fieldsID="2d8ccae4846bbeeb0d6a6eb156bd60c4" ns2:_="" ns3:_="">
    <xsd:import namespace="23c12845-20df-4e38-881a-ec9248d68b85"/>
    <xsd:import namespace="69f450df-d6e9-4a76-ab35-d417b1615968"/>
    <xsd:element name="properties">
      <xsd:complexType>
        <xsd:sequence>
          <xsd:element name="documentManagement">
            <xsd:complexType>
              <xsd:all>
                <xsd:element ref="ns2:Projekt"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Herstelle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12845-20df-4e38-881a-ec9248d68b85" elementFormDefault="qualified">
    <xsd:import namespace="http://schemas.microsoft.com/office/2006/documentManagement/types"/>
    <xsd:import namespace="http://schemas.microsoft.com/office/infopath/2007/PartnerControls"/>
    <xsd:element name="Projekt" ma:index="8" nillable="true" ma:displayName="Projekt" ma:internalName="Projekt">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Hersteller" ma:index="16" nillable="true" ma:displayName="Hersteller" ma:format="Dropdown" ma:internalName="Hersteller">
      <xsd:simpleType>
        <xsd:restriction base="dms:Choice">
          <xsd:enumeration value="Auswahl 1"/>
          <xsd:enumeration value="Auswahl 2"/>
          <xsd:enumeration value="Auswahl 3"/>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Bildmarkierungen" ma:readOnly="false" ma:fieldId="{5cf76f15-5ced-4ddc-b409-7134ff3c332f}" ma:taxonomyMulti="true" ma:sspId="791abc24-ee0e-4a86-a06a-e617cbc7752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f450df-d6e9-4a76-ab35-d417b1615968"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24" nillable="true" ma:displayName="Taxonomy Catch All Column" ma:hidden="true" ma:list="{bb3f8f42-a666-43a4-b7b3-3989d3c441c4}" ma:internalName="TaxCatchAll" ma:showField="CatchAllData" ma:web="69f450df-d6e9-4a76-ab35-d417b16159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f450df-d6e9-4a76-ab35-d417b1615968" xsi:nil="true"/>
    <Hersteller xmlns="23c12845-20df-4e38-881a-ec9248d68b85" xsi:nil="true"/>
    <lcf76f155ced4ddcb4097134ff3c332f xmlns="23c12845-20df-4e38-881a-ec9248d68b85">
      <Terms xmlns="http://schemas.microsoft.com/office/infopath/2007/PartnerControls"/>
    </lcf76f155ced4ddcb4097134ff3c332f>
    <Projekt xmlns="23c12845-20df-4e38-881a-ec9248d68b85" xsi:nil="true"/>
  </documentManagement>
</p:properties>
</file>

<file path=customXml/itemProps1.xml><?xml version="1.0" encoding="utf-8"?>
<ds:datastoreItem xmlns:ds="http://schemas.openxmlformats.org/officeDocument/2006/customXml" ds:itemID="{A4AECCAE-544D-4BF0-9E9B-825B858F3CA1}">
  <ds:schemaRefs>
    <ds:schemaRef ds:uri="23c12845-20df-4e38-881a-ec9248d68b85"/>
    <ds:schemaRef ds:uri="69f450df-d6e9-4a76-ab35-d417b16159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EA18FE-FE04-463E-848A-E0D76FE5C1C4}">
  <ds:schemaRefs>
    <ds:schemaRef ds:uri="http://schemas.microsoft.com/sharepoint/v3/contenttype/forms"/>
  </ds:schemaRefs>
</ds:datastoreItem>
</file>

<file path=customXml/itemProps3.xml><?xml version="1.0" encoding="utf-8"?>
<ds:datastoreItem xmlns:ds="http://schemas.openxmlformats.org/officeDocument/2006/customXml" ds:itemID="{7834A70C-DD04-4720-863C-76F15C6887EF}">
  <ds:schemaRefs>
    <ds:schemaRef ds:uri="23c12845-20df-4e38-881a-ec9248d68b85"/>
    <ds:schemaRef ds:uri="69f450df-d6e9-4a76-ab35-d417b16159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261</Words>
  <Application>Microsoft Office PowerPoint</Application>
  <PresentationFormat>Breitbild</PresentationFormat>
  <Paragraphs>44</Paragraphs>
  <Slides>25</Slides>
  <Notes>2</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25</vt:i4>
      </vt:variant>
    </vt:vector>
  </HeadingPairs>
  <TitlesOfParts>
    <vt:vector size="34" baseType="lpstr">
      <vt:lpstr>Arial</vt:lpstr>
      <vt:lpstr>Arial Unicode MS</vt:lpstr>
      <vt:lpstr>Calibri</vt:lpstr>
      <vt:lpstr>Century Gothic</vt:lpstr>
      <vt:lpstr>Montserrat</vt:lpstr>
      <vt:lpstr>Times New Roman</vt:lpstr>
      <vt:lpstr>Wingdings</vt:lpstr>
      <vt:lpstr>Larissa-Design</vt:lpstr>
      <vt:lpstr>5_MV_Group_Template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Blume Elektronik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Administrator</dc:creator>
  <cp:lastModifiedBy>Eric Kielhorn</cp:lastModifiedBy>
  <cp:revision>2</cp:revision>
  <cp:lastPrinted>2021-12-20T09:36:36Z</cp:lastPrinted>
  <dcterms:created xsi:type="dcterms:W3CDTF">2012-04-12T12:46:54Z</dcterms:created>
  <dcterms:modified xsi:type="dcterms:W3CDTF">2023-04-26T06:57:51Z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0x0101004A0BD2A2EBE33843B50CE1E178198E8B</vt:lpwstr>
  </property>
  <property fmtid="{D5CDD505-2E9C-101B-9397-08002B2CF9AE}" pid="3" name="AuthorIds_UIVersion_2048">
    <vt:lpwstr>6</vt:lpwstr>
  </property>
  <property fmtid="{D5CDD505-2E9C-101B-9397-08002B2CF9AE}" pid="4" name="MediaServiceImageTags">
    <vt:lpwstr/>
  </property>
</Properties>
</file>